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330" y="72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1"/>
            <a:ext cx="155448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0"/>
            <a:ext cx="82296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0"/>
            <a:ext cx="243840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1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1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870201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1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1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1524000" y="2514600"/>
            <a:ext cx="15011400" cy="8316140"/>
            <a:chOff x="1219200" y="384302"/>
            <a:chExt cx="15011400" cy="8316140"/>
          </a:xfrm>
        </p:grpSpPr>
        <p:sp>
          <p:nvSpPr>
            <p:cNvPr id="4" name="Rounded Rectangle 3"/>
            <p:cNvSpPr/>
            <p:nvPr/>
          </p:nvSpPr>
          <p:spPr>
            <a:xfrm>
              <a:off x="1219200" y="6096000"/>
              <a:ext cx="33528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Main </a:t>
              </a:r>
              <a:r>
                <a:rPr lang="en-US" sz="2800" dirty="0" err="1" smtClean="0"/>
                <a:t>LiPo</a:t>
              </a:r>
              <a:endParaRPr lang="en-US" sz="2800" dirty="0" smtClean="0"/>
            </a:p>
            <a:p>
              <a:pPr algn="ctr"/>
              <a:r>
                <a:rPr lang="en-US" sz="2800" dirty="0" smtClean="0"/>
                <a:t>(7.4V / 11.2V)</a:t>
              </a:r>
              <a:endParaRPr lang="en-US" sz="28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572000" y="7010400"/>
              <a:ext cx="25146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7086600" y="6248400"/>
              <a:ext cx="1752600" cy="990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BEC </a:t>
              </a:r>
            </a:p>
            <a:p>
              <a:pPr algn="ctr"/>
              <a:r>
                <a:rPr lang="en-US" sz="2800" dirty="0" smtClean="0"/>
                <a:t>(5V)</a:t>
              </a:r>
              <a:endParaRPr lang="en-US" sz="28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8858250" y="6705600"/>
              <a:ext cx="43815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2649200" y="48006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11811000" y="5638800"/>
              <a:ext cx="3810000" cy="1676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Beagle Bone Black</a:t>
              </a:r>
              <a:endParaRPr lang="en-US" sz="28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2954000" y="4876800"/>
              <a:ext cx="0" cy="762000"/>
            </a:xfrm>
            <a:prstGeom prst="line">
              <a:avLst/>
            </a:prstGeom>
            <a:ln w="381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3258800" y="48006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13563600" y="48006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0385392" y="6056293"/>
              <a:ext cx="16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5V Input Jack</a:t>
              </a:r>
              <a:endParaRPr lang="en-US" sz="2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792200" y="4876800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USB Out</a:t>
              </a:r>
              <a:endParaRPr lang="en-US" sz="28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1811000" y="3810000"/>
              <a:ext cx="3810000" cy="990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USB Hub</a:t>
              </a:r>
              <a:endParaRPr lang="en-US" sz="2800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H="1">
              <a:off x="8686800" y="4724400"/>
              <a:ext cx="3124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8839200" y="4495800"/>
              <a:ext cx="2971800" cy="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991600" y="4267200"/>
              <a:ext cx="281940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0820400" y="4038600"/>
              <a:ext cx="9906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1" name="Group 150"/>
            <p:cNvGrpSpPr/>
            <p:nvPr/>
          </p:nvGrpSpPr>
          <p:grpSpPr>
            <a:xfrm>
              <a:off x="13487400" y="1295400"/>
              <a:ext cx="2743200" cy="1676400"/>
              <a:chOff x="12954000" y="1295400"/>
              <a:chExt cx="2743200" cy="1676400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487400" y="2362200"/>
                <a:ext cx="2209800" cy="6096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182880" tIns="91440" rIns="182880" bIns="91440" rtlCol="0" anchor="ctr"/>
              <a:lstStyle/>
              <a:p>
                <a:pPr algn="ctr"/>
                <a:r>
                  <a:rPr lang="en-US" sz="2800" dirty="0" err="1" smtClean="0"/>
                  <a:t>WiFi</a:t>
                </a:r>
                <a:r>
                  <a:rPr lang="en-US" sz="2800" dirty="0" smtClean="0"/>
                  <a:t> Card</a:t>
                </a:r>
                <a:endParaRPr lang="en-US" sz="2800" dirty="0"/>
              </a:p>
            </p:txBody>
          </p:sp>
          <p:cxnSp>
            <p:nvCxnSpPr>
              <p:cNvPr id="65" name="Straight Connector 64"/>
              <p:cNvCxnSpPr>
                <a:stCxn id="63" idx="1"/>
              </p:cNvCxnSpPr>
              <p:nvPr/>
            </p:nvCxnSpPr>
            <p:spPr>
              <a:xfrm flipH="1">
                <a:off x="12954000" y="2667000"/>
                <a:ext cx="533400" cy="0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2954000" y="1295400"/>
                <a:ext cx="0" cy="1447800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flipH="1">
              <a:off x="9144000" y="4038600"/>
              <a:ext cx="1143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9906000" y="3008293"/>
              <a:ext cx="16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5V Wire</a:t>
              </a:r>
            </a:p>
            <a:p>
              <a:r>
                <a:rPr lang="en-US" sz="2800" dirty="0" smtClean="0">
                  <a:solidFill>
                    <a:srgbClr val="FF0000"/>
                  </a:solidFill>
                </a:rPr>
                <a:t>cut off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181600" y="457201"/>
              <a:ext cx="4191000" cy="213359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APM 2.6</a:t>
              </a:r>
            </a:p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JP1 </a:t>
              </a:r>
              <a:r>
                <a:rPr lang="en-US" sz="2800" dirty="0" smtClean="0"/>
                <a:t>is </a:t>
              </a:r>
              <a:r>
                <a:rPr lang="en-US" sz="2800" dirty="0" smtClean="0"/>
                <a:t>OFF</a:t>
              </a:r>
              <a:endParaRPr lang="en-US" sz="2800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867400" y="2133600"/>
              <a:ext cx="502920" cy="2068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181600" y="3505200"/>
              <a:ext cx="1752600" cy="18288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3D Robotics Battery Sensor</a:t>
              </a:r>
              <a:endParaRPr lang="en-US" sz="2800" dirty="0"/>
            </a:p>
          </p:txBody>
        </p:sp>
        <p:cxnSp>
          <p:nvCxnSpPr>
            <p:cNvPr id="87" name="Straight Connector 86"/>
            <p:cNvCxnSpPr/>
            <p:nvPr/>
          </p:nvCxnSpPr>
          <p:spPr>
            <a:xfrm flipV="1">
              <a:off x="9144000" y="2590800"/>
              <a:ext cx="0" cy="1447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V="1">
              <a:off x="8686800" y="2590800"/>
              <a:ext cx="0" cy="2133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8839200" y="2590800"/>
              <a:ext cx="0" cy="19050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8991600" y="2590800"/>
              <a:ext cx="0" cy="1600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572000" y="6553200"/>
              <a:ext cx="2514600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9" idx="5"/>
            </p:cNvCxnSpPr>
            <p:nvPr/>
          </p:nvCxnSpPr>
          <p:spPr>
            <a:xfrm>
              <a:off x="10280336" y="5638307"/>
              <a:ext cx="39121" cy="241443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9568962" y="8177222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To LEDs</a:t>
              </a:r>
              <a:endParaRPr lang="en-US" sz="2800" dirty="0"/>
            </a:p>
          </p:txBody>
        </p:sp>
        <p:cxnSp>
          <p:nvCxnSpPr>
            <p:cNvPr id="120" name="Straight Connector 119"/>
            <p:cNvCxnSpPr/>
            <p:nvPr/>
          </p:nvCxnSpPr>
          <p:spPr>
            <a:xfrm flipV="1">
              <a:off x="5638800" y="5334000"/>
              <a:ext cx="0" cy="16764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5943600" y="5410200"/>
              <a:ext cx="0" cy="11430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V="1">
              <a:off x="6324600" y="2590800"/>
              <a:ext cx="0" cy="9144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5943600" y="2590800"/>
              <a:ext cx="0" cy="9144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8763000" y="5943600"/>
              <a:ext cx="83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5V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876800" y="2819400"/>
              <a:ext cx="83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5.3V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599765" y="5650523"/>
              <a:ext cx="838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7V-12V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V="1">
              <a:off x="11963400" y="29718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V="1">
              <a:off x="12115800" y="2971800"/>
              <a:ext cx="0" cy="83820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12268200" y="29718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V="1">
              <a:off x="12420600" y="29718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V="1">
              <a:off x="12877800" y="29718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13030200" y="2971800"/>
              <a:ext cx="0" cy="83820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13182600" y="29718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13335000" y="29718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V="1">
              <a:off x="14554200" y="29718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14706600" y="2971800"/>
              <a:ext cx="0" cy="83820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14859000" y="29718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15011400" y="29718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11201400" y="1941493"/>
              <a:ext cx="20574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 available USB ports</a:t>
              </a:r>
              <a:endParaRPr lang="en-US" sz="2800" dirty="0"/>
            </a:p>
          </p:txBody>
        </p:sp>
        <p:sp>
          <p:nvSpPr>
            <p:cNvPr id="2" name="TextBox 1"/>
            <p:cNvSpPr txBox="1"/>
            <p:nvPr/>
          </p:nvSpPr>
          <p:spPr>
            <a:xfrm rot="16200000">
              <a:off x="5030276" y="1246233"/>
              <a:ext cx="13385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outputs</a:t>
              </a:r>
              <a:endParaRPr lang="en-US" sz="28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53147" y="384302"/>
              <a:ext cx="476862" cy="2429896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r>
                <a:rPr lang="en-US" sz="1600" dirty="0" smtClean="0"/>
                <a:t>12345678</a:t>
              </a:r>
              <a:endParaRPr lang="en-US" sz="1600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4724400" y="2203938"/>
              <a:ext cx="475212" cy="125605"/>
              <a:chOff x="4724400" y="2133600"/>
              <a:chExt cx="475212" cy="12560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4724400" y="2133600"/>
                <a:ext cx="452620" cy="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4746992" y="2259204"/>
                <a:ext cx="452620" cy="1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4724400" y="2465195"/>
              <a:ext cx="475212" cy="125605"/>
              <a:chOff x="4724400" y="2465195"/>
              <a:chExt cx="475212" cy="12560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4724400" y="2465195"/>
                <a:ext cx="452620" cy="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746992" y="2590799"/>
                <a:ext cx="452620" cy="1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Oval 26"/>
            <p:cNvSpPr/>
            <p:nvPr/>
          </p:nvSpPr>
          <p:spPr>
            <a:xfrm>
              <a:off x="4314947" y="1838497"/>
              <a:ext cx="457200" cy="5237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4391148" y="2407661"/>
              <a:ext cx="457200" cy="52370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8839200" y="646682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0287000" y="7010400"/>
              <a:ext cx="15240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>
              <a:off x="9283823" y="6291349"/>
              <a:ext cx="457200" cy="5237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9890091" y="5191299"/>
              <a:ext cx="457200" cy="52370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100" name="Straight Connector 99"/>
            <p:cNvCxnSpPr>
              <a:stCxn id="99" idx="4"/>
            </p:cNvCxnSpPr>
            <p:nvPr/>
          </p:nvCxnSpPr>
          <p:spPr>
            <a:xfrm>
              <a:off x="10118691" y="5715001"/>
              <a:ext cx="0" cy="2337741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10118691" y="5981700"/>
              <a:ext cx="1692309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cmeshUser</cp:lastModifiedBy>
  <cp:revision>10</cp:revision>
  <dcterms:created xsi:type="dcterms:W3CDTF">2013-12-03T16:19:53Z</dcterms:created>
  <dcterms:modified xsi:type="dcterms:W3CDTF">2014-01-15T10:34:11Z</dcterms:modified>
</cp:coreProperties>
</file>