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74" y="54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1"/>
            <a:ext cx="155448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1098550"/>
            <a:ext cx="82296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98550"/>
            <a:ext cx="243840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1"/>
            <a:ext cx="15544800" cy="272415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6400801"/>
            <a:ext cx="16306800" cy="1810385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40400" y="6400801"/>
            <a:ext cx="16306800" cy="1810385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3070226"/>
            <a:ext cx="8083550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4349750"/>
            <a:ext cx="8083550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46100"/>
            <a:ext cx="6016626" cy="23241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1"/>
            <a:ext cx="10223500" cy="1170622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2870201"/>
            <a:ext cx="6016626" cy="9382126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1"/>
            <a:ext cx="16459200" cy="9051926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2712701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BC533-B95E-4779-ABD5-3DF0160BE3DD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2712701"/>
            <a:ext cx="5791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1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6096000"/>
            <a:ext cx="33528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ctr"/>
            <a:r>
              <a:rPr lang="en-US" sz="2800" dirty="0" smtClean="0"/>
              <a:t>Main </a:t>
            </a:r>
            <a:r>
              <a:rPr lang="en-US" sz="2800" dirty="0" err="1" smtClean="0"/>
              <a:t>LiPo</a:t>
            </a:r>
            <a:endParaRPr lang="en-US" sz="2800" dirty="0" smtClean="0"/>
          </a:p>
          <a:p>
            <a:pPr algn="ctr"/>
            <a:r>
              <a:rPr lang="en-US" sz="2800" dirty="0" smtClean="0"/>
              <a:t>(7.4V / 11.2V)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0" y="7010400"/>
            <a:ext cx="25146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086600" y="6248400"/>
            <a:ext cx="17526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tIns="91440" rIns="182880" bIns="91440" rtlCol="0" anchor="ctr"/>
          <a:lstStyle/>
          <a:p>
            <a:pPr algn="ctr"/>
            <a:r>
              <a:rPr lang="en-US" sz="2800" dirty="0" smtClean="0"/>
              <a:t>BEC </a:t>
            </a:r>
          </a:p>
          <a:p>
            <a:pPr algn="ctr"/>
            <a:r>
              <a:rPr lang="en-US" sz="2800" dirty="0" smtClean="0"/>
              <a:t>(5V)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839200" y="7010400"/>
            <a:ext cx="29718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2649200" y="4800600"/>
            <a:ext cx="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1811000" y="5638800"/>
            <a:ext cx="3810000" cy="1676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tIns="91440" rIns="182880" bIns="91440" rtlCol="0" anchor="ctr"/>
          <a:lstStyle/>
          <a:p>
            <a:pPr algn="ctr"/>
            <a:r>
              <a:rPr lang="en-US" sz="2800" dirty="0" smtClean="0"/>
              <a:t>Beagle Bone Black</a:t>
            </a:r>
            <a:endParaRPr lang="en-US" sz="28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2954000" y="4876800"/>
            <a:ext cx="0" cy="76200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3258800" y="4800600"/>
            <a:ext cx="0" cy="838200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3563600" y="4800600"/>
            <a:ext cx="0" cy="8382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591800" y="7315200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5V Input Jack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13792200" y="4876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USB Out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11811000" y="3810000"/>
            <a:ext cx="38100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tIns="91440" rIns="182880" bIns="91440" rtlCol="0" anchor="ctr"/>
          <a:lstStyle/>
          <a:p>
            <a:pPr algn="ctr"/>
            <a:r>
              <a:rPr lang="en-US" sz="2800" dirty="0" smtClean="0"/>
              <a:t>USB Hub</a:t>
            </a:r>
            <a:endParaRPr lang="en-US" sz="2800" dirty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8686800" y="4724400"/>
            <a:ext cx="312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8839200" y="4495800"/>
            <a:ext cx="2971800" cy="0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8991600" y="4267200"/>
            <a:ext cx="28194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10820400" y="4038600"/>
            <a:ext cx="990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oup 150"/>
          <p:cNvGrpSpPr/>
          <p:nvPr/>
        </p:nvGrpSpPr>
        <p:grpSpPr>
          <a:xfrm>
            <a:off x="13487400" y="1295400"/>
            <a:ext cx="2743200" cy="1676400"/>
            <a:chOff x="12954000" y="1295400"/>
            <a:chExt cx="2743200" cy="1676400"/>
          </a:xfrm>
        </p:grpSpPr>
        <p:sp>
          <p:nvSpPr>
            <p:cNvPr id="63" name="Rectangle 62"/>
            <p:cNvSpPr/>
            <p:nvPr/>
          </p:nvSpPr>
          <p:spPr>
            <a:xfrm>
              <a:off x="13487400" y="2362200"/>
              <a:ext cx="22098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err="1" smtClean="0"/>
                <a:t>WiFi</a:t>
              </a:r>
              <a:r>
                <a:rPr lang="en-US" sz="2800" dirty="0" smtClean="0"/>
                <a:t> Card</a:t>
              </a:r>
              <a:endParaRPr lang="en-US" sz="2800" dirty="0"/>
            </a:p>
          </p:txBody>
        </p:sp>
        <p:cxnSp>
          <p:nvCxnSpPr>
            <p:cNvPr id="65" name="Straight Connector 64"/>
            <p:cNvCxnSpPr>
              <a:stCxn id="63" idx="1"/>
            </p:cNvCxnSpPr>
            <p:nvPr/>
          </p:nvCxnSpPr>
          <p:spPr>
            <a:xfrm flipH="1">
              <a:off x="12954000" y="2667000"/>
              <a:ext cx="533400" cy="0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2954000" y="1295400"/>
              <a:ext cx="0" cy="1447800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flipH="1">
            <a:off x="9144000" y="4038600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9906000" y="3008293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5V Wire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cut off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5562600" y="1524000"/>
            <a:ext cx="3810000" cy="1066800"/>
            <a:chOff x="5257800" y="1524000"/>
            <a:chExt cx="3810000" cy="1066800"/>
          </a:xfrm>
        </p:grpSpPr>
        <p:sp>
          <p:nvSpPr>
            <p:cNvPr id="72" name="Rectangle 71"/>
            <p:cNvSpPr/>
            <p:nvPr/>
          </p:nvSpPr>
          <p:spPr>
            <a:xfrm>
              <a:off x="5257800" y="1524000"/>
              <a:ext cx="3810000" cy="10668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APM 2.6</a:t>
              </a:r>
            </a:p>
            <a:p>
              <a:pPr algn="ctr"/>
              <a:r>
                <a:rPr lang="en-US" sz="2800" dirty="0" smtClean="0"/>
                <a:t>JP1 is ON</a:t>
              </a:r>
              <a:endParaRPr lang="en-US" sz="2800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638800" y="2209800"/>
              <a:ext cx="457200" cy="1524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Rectangle 85"/>
          <p:cNvSpPr/>
          <p:nvPr/>
        </p:nvSpPr>
        <p:spPr>
          <a:xfrm>
            <a:off x="5181600" y="3505200"/>
            <a:ext cx="1752600" cy="1828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tIns="91440" rIns="182880" bIns="91440" rtlCol="0" anchor="ctr"/>
          <a:lstStyle/>
          <a:p>
            <a:pPr algn="ctr"/>
            <a:r>
              <a:rPr lang="en-US" sz="2800" dirty="0" smtClean="0"/>
              <a:t>3D Robotics Battery Sensor</a:t>
            </a:r>
            <a:endParaRPr lang="en-US" sz="2800" dirty="0"/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9144000" y="2590800"/>
            <a:ext cx="0" cy="1447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8686800" y="2590800"/>
            <a:ext cx="0" cy="2133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8839200" y="2590800"/>
            <a:ext cx="0" cy="1905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991600" y="2590800"/>
            <a:ext cx="0" cy="1600200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572000" y="6553200"/>
            <a:ext cx="25146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8915400" y="65532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9525000" y="7010400"/>
            <a:ext cx="0" cy="21336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9829800" y="6553200"/>
            <a:ext cx="0" cy="25908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9144000" y="9372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LEDs</a:t>
            </a:r>
            <a:endParaRPr lang="en-US" sz="2800" dirty="0"/>
          </a:p>
        </p:txBody>
      </p:sp>
      <p:cxnSp>
        <p:nvCxnSpPr>
          <p:cNvPr id="120" name="Straight Connector 119"/>
          <p:cNvCxnSpPr/>
          <p:nvPr/>
        </p:nvCxnSpPr>
        <p:spPr>
          <a:xfrm flipV="1">
            <a:off x="5638800" y="5334000"/>
            <a:ext cx="0" cy="16764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5943600" y="5410200"/>
            <a:ext cx="0" cy="1143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6324600" y="25908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5943600" y="2590800"/>
            <a:ext cx="0" cy="9144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9296400" y="5943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5V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876800" y="28194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5.3V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72000" y="5638800"/>
            <a:ext cx="83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7V-12V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 flipV="1">
            <a:off x="11963400" y="2971800"/>
            <a:ext cx="0" cy="838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12115800" y="2971800"/>
            <a:ext cx="0" cy="838200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12268200" y="2971800"/>
            <a:ext cx="0" cy="838200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12420600" y="2971800"/>
            <a:ext cx="0" cy="8382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12877800" y="2971800"/>
            <a:ext cx="0" cy="838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13030200" y="2971800"/>
            <a:ext cx="0" cy="838200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13182600" y="2971800"/>
            <a:ext cx="0" cy="838200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13335000" y="2971800"/>
            <a:ext cx="0" cy="8382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14554200" y="2971800"/>
            <a:ext cx="0" cy="838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14706600" y="2971800"/>
            <a:ext cx="0" cy="838200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14859000" y="2971800"/>
            <a:ext cx="0" cy="838200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15011400" y="2971800"/>
            <a:ext cx="0" cy="8382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11201400" y="1941493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 available USB ports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45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4</cp:revision>
  <dcterms:created xsi:type="dcterms:W3CDTF">2013-12-03T16:19:53Z</dcterms:created>
  <dcterms:modified xsi:type="dcterms:W3CDTF">2013-12-03T16:51:47Z</dcterms:modified>
</cp:coreProperties>
</file>