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288000" cy="13716000"/>
  <p:notesSz cx="6858000" cy="9144000"/>
  <p:defaultTextStyle>
    <a:defPPr>
      <a:defRPr lang="en-US"/>
    </a:defPPr>
    <a:lvl1pPr marL="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056" y="72"/>
      </p:cViewPr>
      <p:guideLst>
        <p:guide orient="horz" pos="4320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4260851"/>
            <a:ext cx="15544800" cy="2940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7772400"/>
            <a:ext cx="128016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517600" y="1098550"/>
            <a:ext cx="8229600" cy="23406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098550"/>
            <a:ext cx="24384000" cy="23406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26" y="8813801"/>
            <a:ext cx="15544800" cy="2724150"/>
          </a:xfrm>
        </p:spPr>
        <p:txBody>
          <a:bodyPr anchor="t"/>
          <a:lstStyle>
            <a:lvl1pPr algn="l">
              <a:defRPr sz="8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626" y="5813427"/>
            <a:ext cx="15544800" cy="3000374"/>
          </a:xfrm>
        </p:spPr>
        <p:txBody>
          <a:bodyPr anchor="b"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6400801"/>
            <a:ext cx="16306800" cy="18103850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440400" y="6400801"/>
            <a:ext cx="16306800" cy="18103850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49276"/>
            <a:ext cx="16459200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070226"/>
            <a:ext cx="8080376" cy="12795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4349750"/>
            <a:ext cx="8080376" cy="7902576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0051" y="3070226"/>
            <a:ext cx="8083550" cy="12795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0051" y="4349750"/>
            <a:ext cx="8083550" cy="7902576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46100"/>
            <a:ext cx="6016626" cy="2324100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0100" y="546101"/>
            <a:ext cx="10223500" cy="11706226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1" y="2870201"/>
            <a:ext cx="6016626" cy="9382126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4576" y="9601200"/>
            <a:ext cx="10972800" cy="1133476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4576" y="1225550"/>
            <a:ext cx="10972800" cy="822960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4576" y="10734676"/>
            <a:ext cx="10972800" cy="1609724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49276"/>
            <a:ext cx="16459200" cy="2286000"/>
          </a:xfrm>
          <a:prstGeom prst="rect">
            <a:avLst/>
          </a:prstGeom>
        </p:spPr>
        <p:txBody>
          <a:bodyPr vert="horz" lIns="182880" tIns="91440" rIns="182880" bIns="9144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200401"/>
            <a:ext cx="16459200" cy="9051926"/>
          </a:xfrm>
          <a:prstGeom prst="rect">
            <a:avLst/>
          </a:prstGeom>
        </p:spPr>
        <p:txBody>
          <a:bodyPr vert="horz" lIns="182880" tIns="91440" rIns="182880" bIns="9144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12712701"/>
            <a:ext cx="4267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BC533-B95E-4779-ABD5-3DF0160BE3DD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48400" y="12712701"/>
            <a:ext cx="5791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6400" y="12712701"/>
            <a:ext cx="4267200" cy="730250"/>
          </a:xfrm>
          <a:prstGeom prst="rect">
            <a:avLst/>
          </a:prstGeom>
        </p:spPr>
        <p:txBody>
          <a:bodyPr vert="horz" lIns="182880" tIns="91440" rIns="182880" bIns="9144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109B7-6CC4-455A-9221-21F11F9F8FA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28800" rtl="0" eaLnBrk="1" latinLnBrk="0" hangingPunct="1"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1828800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indent="-571500" algn="l" defTabSz="1828800" rtl="0" eaLnBrk="1" latinLnBrk="0" hangingPunct="1">
        <a:spcBef>
          <a:spcPct val="20000"/>
        </a:spcBef>
        <a:buFont typeface="Arial" pitchFamily="34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spcBef>
          <a:spcPct val="20000"/>
        </a:spcBef>
        <a:buFont typeface="Arial" pitchFamily="34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219200" y="2286000"/>
            <a:ext cx="15011400" cy="8600420"/>
            <a:chOff x="1219200" y="1295400"/>
            <a:chExt cx="15011400" cy="8600420"/>
          </a:xfrm>
        </p:grpSpPr>
        <p:sp>
          <p:nvSpPr>
            <p:cNvPr id="4" name="Rounded Rectangle 3"/>
            <p:cNvSpPr/>
            <p:nvPr/>
          </p:nvSpPr>
          <p:spPr>
            <a:xfrm>
              <a:off x="1219200" y="6096000"/>
              <a:ext cx="3352800" cy="1219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tIns="91440" rIns="182880" bIns="91440" rtlCol="0" anchor="ctr"/>
            <a:lstStyle/>
            <a:p>
              <a:pPr algn="ctr"/>
              <a:r>
                <a:rPr lang="en-US" sz="2800" dirty="0" smtClean="0"/>
                <a:t>Main </a:t>
              </a:r>
              <a:r>
                <a:rPr lang="en-US" sz="2800" dirty="0" err="1" smtClean="0"/>
                <a:t>LiPo</a:t>
              </a:r>
              <a:endParaRPr lang="en-US" sz="2800" dirty="0" smtClean="0"/>
            </a:p>
            <a:p>
              <a:pPr algn="ctr"/>
              <a:r>
                <a:rPr lang="en-US" sz="2800" dirty="0" smtClean="0"/>
                <a:t>(7.4V / 11.2V)</a:t>
              </a:r>
              <a:endParaRPr lang="en-US" sz="2800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4572000" y="7010400"/>
              <a:ext cx="2514600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7086600" y="6248400"/>
              <a:ext cx="1752600" cy="9906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82880" tIns="91440" rIns="182880" bIns="91440" rtlCol="0" anchor="ctr"/>
            <a:lstStyle/>
            <a:p>
              <a:pPr algn="ctr"/>
              <a:r>
                <a:rPr lang="en-US" sz="2800" dirty="0" smtClean="0"/>
                <a:t>BEC </a:t>
              </a:r>
            </a:p>
            <a:p>
              <a:pPr algn="ctr"/>
              <a:r>
                <a:rPr lang="en-US" sz="2800" dirty="0" smtClean="0"/>
                <a:t>(5V)</a:t>
              </a:r>
              <a:endParaRPr lang="en-US" sz="2800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8839200" y="7010400"/>
              <a:ext cx="2971800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12649200" y="4800600"/>
              <a:ext cx="0" cy="83820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11811000" y="5638800"/>
              <a:ext cx="3810000" cy="1676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82880" tIns="91440" rIns="182880" bIns="91440" rtlCol="0" anchor="ctr"/>
            <a:lstStyle/>
            <a:p>
              <a:pPr algn="ctr"/>
              <a:r>
                <a:rPr lang="en-US" sz="2800" dirty="0" smtClean="0"/>
                <a:t>Beagle Bone Black</a:t>
              </a:r>
              <a:endParaRPr lang="en-US" sz="2800" dirty="0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2954000" y="4876800"/>
              <a:ext cx="0" cy="762000"/>
            </a:xfrm>
            <a:prstGeom prst="line">
              <a:avLst/>
            </a:prstGeom>
            <a:ln w="38100"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13258800" y="4800600"/>
              <a:ext cx="0" cy="838200"/>
            </a:xfrm>
            <a:prstGeom prst="line">
              <a:avLst/>
            </a:prstGeom>
            <a:ln w="38100">
              <a:solidFill>
                <a:srgbClr val="00B0F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13563600" y="4800600"/>
              <a:ext cx="0" cy="83820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10591800" y="7315200"/>
              <a:ext cx="16002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5V Input Jack</a:t>
              </a:r>
              <a:endParaRPr lang="en-US" sz="28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3792200" y="4876800"/>
              <a:ext cx="1905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USB Out</a:t>
              </a:r>
              <a:endParaRPr lang="en-US" sz="2800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1811000" y="3810000"/>
              <a:ext cx="3810000" cy="9906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82880" tIns="91440" rIns="182880" bIns="91440" rtlCol="0" anchor="ctr"/>
            <a:lstStyle/>
            <a:p>
              <a:pPr algn="ctr"/>
              <a:r>
                <a:rPr lang="en-US" sz="2800" dirty="0" smtClean="0"/>
                <a:t>USB Hub</a:t>
              </a:r>
              <a:endParaRPr lang="en-US" sz="2800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 flipH="1">
              <a:off x="8686800" y="4724400"/>
              <a:ext cx="3124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8839200" y="4495800"/>
              <a:ext cx="2971800" cy="0"/>
            </a:xfrm>
            <a:prstGeom prst="line">
              <a:avLst/>
            </a:prstGeom>
            <a:ln w="38100"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8991600" y="4267200"/>
              <a:ext cx="2819400" cy="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10820400" y="4038600"/>
              <a:ext cx="9906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1" name="Group 150"/>
            <p:cNvGrpSpPr/>
            <p:nvPr/>
          </p:nvGrpSpPr>
          <p:grpSpPr>
            <a:xfrm>
              <a:off x="13487400" y="1295400"/>
              <a:ext cx="2743200" cy="1676400"/>
              <a:chOff x="12954000" y="1295400"/>
              <a:chExt cx="2743200" cy="1676400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13487400" y="2362200"/>
                <a:ext cx="2209800" cy="6096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182880" tIns="91440" rIns="182880" bIns="91440" rtlCol="0" anchor="ctr"/>
              <a:lstStyle/>
              <a:p>
                <a:pPr algn="ctr"/>
                <a:r>
                  <a:rPr lang="en-US" sz="2800" dirty="0" err="1" smtClean="0"/>
                  <a:t>WiFi</a:t>
                </a:r>
                <a:r>
                  <a:rPr lang="en-US" sz="2800" dirty="0" smtClean="0"/>
                  <a:t> Card</a:t>
                </a:r>
                <a:endParaRPr lang="en-US" sz="2800" dirty="0"/>
              </a:p>
            </p:txBody>
          </p:sp>
          <p:cxnSp>
            <p:nvCxnSpPr>
              <p:cNvPr id="65" name="Straight Connector 64"/>
              <p:cNvCxnSpPr>
                <a:stCxn id="63" idx="1"/>
              </p:cNvCxnSpPr>
              <p:nvPr/>
            </p:nvCxnSpPr>
            <p:spPr>
              <a:xfrm flipH="1">
                <a:off x="12954000" y="2667000"/>
                <a:ext cx="533400" cy="0"/>
              </a:xfrm>
              <a:prstGeom prst="line">
                <a:avLst/>
              </a:prstGeom>
              <a:ln w="1270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12954000" y="1295400"/>
                <a:ext cx="0" cy="1447800"/>
              </a:xfrm>
              <a:prstGeom prst="line">
                <a:avLst/>
              </a:prstGeom>
              <a:ln w="1270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1" name="Straight Connector 80"/>
            <p:cNvCxnSpPr/>
            <p:nvPr/>
          </p:nvCxnSpPr>
          <p:spPr>
            <a:xfrm flipH="1">
              <a:off x="9144000" y="4038600"/>
              <a:ext cx="1143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/>
          </p:nvSpPr>
          <p:spPr>
            <a:xfrm>
              <a:off x="9906000" y="3008293"/>
              <a:ext cx="16002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5V Wire</a:t>
              </a:r>
            </a:p>
            <a:p>
              <a:r>
                <a:rPr lang="en-US" sz="2800" dirty="0" smtClean="0">
                  <a:solidFill>
                    <a:srgbClr val="FF0000"/>
                  </a:solidFill>
                </a:rPr>
                <a:t>cut off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grpSp>
          <p:nvGrpSpPr>
            <p:cNvPr id="96" name="Group 95"/>
            <p:cNvGrpSpPr/>
            <p:nvPr/>
          </p:nvGrpSpPr>
          <p:grpSpPr>
            <a:xfrm>
              <a:off x="5562600" y="1524000"/>
              <a:ext cx="3810000" cy="1066800"/>
              <a:chOff x="5257800" y="1524000"/>
              <a:chExt cx="3810000" cy="1066800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5257800" y="1524000"/>
                <a:ext cx="3810000" cy="10668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182880" tIns="91440" rIns="182880" bIns="91440" rtlCol="0" anchor="ctr"/>
              <a:lstStyle/>
              <a:p>
                <a:pPr algn="ctr"/>
                <a:r>
                  <a:rPr lang="en-US" sz="2800" dirty="0" smtClean="0"/>
                  <a:t>APM 2.6</a:t>
                </a:r>
              </a:p>
              <a:p>
                <a:pPr algn="ctr"/>
                <a:r>
                  <a:rPr lang="en-US" sz="2800" dirty="0" smtClean="0"/>
                  <a:t>JP1 is ON</a:t>
                </a:r>
                <a:endParaRPr lang="en-US" sz="2800" dirty="0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5638800" y="2209800"/>
                <a:ext cx="457200" cy="152400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6" name="Rectangle 85"/>
            <p:cNvSpPr/>
            <p:nvPr/>
          </p:nvSpPr>
          <p:spPr>
            <a:xfrm>
              <a:off x="5181600" y="3505200"/>
              <a:ext cx="1752600" cy="18288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182880" tIns="91440" rIns="182880" bIns="91440" rtlCol="0" anchor="ctr"/>
            <a:lstStyle/>
            <a:p>
              <a:pPr algn="ctr"/>
              <a:r>
                <a:rPr lang="en-US" sz="2800" dirty="0" smtClean="0"/>
                <a:t>3D Robotics Battery Sensor</a:t>
              </a:r>
              <a:endParaRPr lang="en-US" sz="2800" dirty="0"/>
            </a:p>
          </p:txBody>
        </p:sp>
        <p:cxnSp>
          <p:nvCxnSpPr>
            <p:cNvPr id="87" name="Straight Connector 86"/>
            <p:cNvCxnSpPr/>
            <p:nvPr/>
          </p:nvCxnSpPr>
          <p:spPr>
            <a:xfrm flipV="1">
              <a:off x="9144000" y="2590800"/>
              <a:ext cx="0" cy="14478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V="1">
              <a:off x="8686800" y="2590800"/>
              <a:ext cx="0" cy="21336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V="1">
              <a:off x="8839200" y="2590800"/>
              <a:ext cx="0" cy="190500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V="1">
              <a:off x="8991600" y="2590800"/>
              <a:ext cx="0" cy="1600200"/>
            </a:xfrm>
            <a:prstGeom prst="line">
              <a:avLst/>
            </a:prstGeom>
            <a:ln w="38100">
              <a:solidFill>
                <a:srgbClr val="00B0F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4572000" y="6553200"/>
              <a:ext cx="2514600" cy="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8915400" y="6553200"/>
              <a:ext cx="2895600" cy="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9525000" y="7010400"/>
              <a:ext cx="0" cy="213360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9829800" y="6553200"/>
              <a:ext cx="0" cy="259080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Box 118"/>
            <p:cNvSpPr txBox="1"/>
            <p:nvPr/>
          </p:nvSpPr>
          <p:spPr>
            <a:xfrm>
              <a:off x="9144000" y="9372600"/>
              <a:ext cx="1600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To LEDs</a:t>
              </a:r>
              <a:endParaRPr lang="en-US" sz="2800" dirty="0"/>
            </a:p>
          </p:txBody>
        </p:sp>
        <p:cxnSp>
          <p:nvCxnSpPr>
            <p:cNvPr id="120" name="Straight Connector 119"/>
            <p:cNvCxnSpPr/>
            <p:nvPr/>
          </p:nvCxnSpPr>
          <p:spPr>
            <a:xfrm flipV="1">
              <a:off x="5638800" y="5334000"/>
              <a:ext cx="0" cy="167640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flipV="1">
              <a:off x="5943600" y="5410200"/>
              <a:ext cx="0" cy="114300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flipV="1">
              <a:off x="6324600" y="2590800"/>
              <a:ext cx="0" cy="91440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flipV="1">
              <a:off x="5943600" y="2590800"/>
              <a:ext cx="0" cy="914400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TextBox 135"/>
            <p:cNvSpPr txBox="1"/>
            <p:nvPr/>
          </p:nvSpPr>
          <p:spPr>
            <a:xfrm>
              <a:off x="9296400" y="5943600"/>
              <a:ext cx="838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5V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4876800" y="2819400"/>
              <a:ext cx="838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5.3V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4572000" y="5638800"/>
              <a:ext cx="8382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7V-12V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cxnSp>
          <p:nvCxnSpPr>
            <p:cNvPr id="139" name="Straight Connector 138"/>
            <p:cNvCxnSpPr/>
            <p:nvPr/>
          </p:nvCxnSpPr>
          <p:spPr>
            <a:xfrm flipV="1">
              <a:off x="11963400" y="2971800"/>
              <a:ext cx="0" cy="838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flipV="1">
              <a:off x="12115800" y="2971800"/>
              <a:ext cx="0" cy="838200"/>
            </a:xfrm>
            <a:prstGeom prst="line">
              <a:avLst/>
            </a:prstGeom>
            <a:ln w="38100"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flipV="1">
              <a:off x="12268200" y="2971800"/>
              <a:ext cx="0" cy="838200"/>
            </a:xfrm>
            <a:prstGeom prst="line">
              <a:avLst/>
            </a:prstGeom>
            <a:ln w="38100">
              <a:solidFill>
                <a:srgbClr val="00B0F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flipV="1">
              <a:off x="12420600" y="2971800"/>
              <a:ext cx="0" cy="83820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flipV="1">
              <a:off x="12877800" y="2971800"/>
              <a:ext cx="0" cy="838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flipV="1">
              <a:off x="13030200" y="2971800"/>
              <a:ext cx="0" cy="838200"/>
            </a:xfrm>
            <a:prstGeom prst="line">
              <a:avLst/>
            </a:prstGeom>
            <a:ln w="38100"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flipV="1">
              <a:off x="13182600" y="2971800"/>
              <a:ext cx="0" cy="838200"/>
            </a:xfrm>
            <a:prstGeom prst="line">
              <a:avLst/>
            </a:prstGeom>
            <a:ln w="38100">
              <a:solidFill>
                <a:srgbClr val="00B0F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flipV="1">
              <a:off x="13335000" y="2971800"/>
              <a:ext cx="0" cy="83820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flipV="1">
              <a:off x="14554200" y="2971800"/>
              <a:ext cx="0" cy="838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flipV="1">
              <a:off x="14706600" y="2971800"/>
              <a:ext cx="0" cy="838200"/>
            </a:xfrm>
            <a:prstGeom prst="line">
              <a:avLst/>
            </a:prstGeom>
            <a:ln w="38100"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flipV="1">
              <a:off x="14859000" y="2971800"/>
              <a:ext cx="0" cy="838200"/>
            </a:xfrm>
            <a:prstGeom prst="line">
              <a:avLst/>
            </a:prstGeom>
            <a:ln w="38100">
              <a:solidFill>
                <a:srgbClr val="00B0F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flipV="1">
              <a:off x="15011400" y="2971800"/>
              <a:ext cx="0" cy="838200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TextBox 151"/>
            <p:cNvSpPr txBox="1"/>
            <p:nvPr/>
          </p:nvSpPr>
          <p:spPr>
            <a:xfrm>
              <a:off x="11201400" y="1941493"/>
              <a:ext cx="20574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2 available USB ports</a:t>
              </a:r>
              <a:endParaRPr lang="en-US" sz="28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45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cmeshUser</cp:lastModifiedBy>
  <cp:revision>6</cp:revision>
  <dcterms:created xsi:type="dcterms:W3CDTF">2013-12-03T16:19:53Z</dcterms:created>
  <dcterms:modified xsi:type="dcterms:W3CDTF">2014-01-15T10:45:52Z</dcterms:modified>
</cp:coreProperties>
</file>