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7" r:id="rId4"/>
    <p:sldId id="260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2040" y="-11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D31BC-3906-48B9-9543-43F84ED9683B}" type="datetimeFigureOut">
              <a:rPr lang="en-US" smtClean="0"/>
              <a:t>3/9/14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6A46F-9825-4C89-9E97-55B7538F8E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png"/><Relationship Id="rId5" Type="http://schemas.openxmlformats.org/officeDocument/2006/relationships/image" Target="../media/image5.jpeg"/><Relationship Id="rId6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6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jamcopters.cz/images/products/normal/hexacopter-f550-dji-arf-178.png"/>
          <p:cNvPicPr>
            <a:picLocks noChangeAspect="1" noChangeArrowheads="1"/>
          </p:cNvPicPr>
          <p:nvPr/>
        </p:nvPicPr>
        <p:blipFill>
          <a:blip r:embed="rId2" cstate="print"/>
          <a:srcRect l="1962" t="8136" r="3860" b="7797"/>
          <a:stretch>
            <a:fillRect/>
          </a:stretch>
        </p:blipFill>
        <p:spPr bwMode="auto">
          <a:xfrm>
            <a:off x="1602346" y="5591804"/>
            <a:ext cx="2607132" cy="1683773"/>
          </a:xfrm>
          <a:prstGeom prst="rect">
            <a:avLst/>
          </a:prstGeom>
          <a:noFill/>
        </p:spPr>
      </p:pic>
      <p:pic>
        <p:nvPicPr>
          <p:cNvPr id="5" name="Picture 4" descr="Img_21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5441" y="3799401"/>
            <a:ext cx="1188146" cy="968622"/>
          </a:xfrm>
          <a:prstGeom prst="rect">
            <a:avLst/>
          </a:prstGeom>
          <a:noFill/>
        </p:spPr>
      </p:pic>
      <p:pic>
        <p:nvPicPr>
          <p:cNvPr id="6" name="Picture 4" descr="https://encrypted-tbn3.gstatic.com/images?q=tbn:ANd9GcR3xeQOVidowxRbiV1XTOTEotjPO0b0eHYUpCRgUYK9POc2W5dW1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0770" y="4396868"/>
            <a:ext cx="492795" cy="660836"/>
          </a:xfrm>
          <a:prstGeom prst="rect">
            <a:avLst/>
          </a:prstGeom>
          <a:noFill/>
        </p:spPr>
      </p:pic>
      <p:pic>
        <p:nvPicPr>
          <p:cNvPr id="7" name="Picture 6" descr="http://cdn.arstechnica.net/wp-content/uploads/2013/04/BeagleBoneBlack01-640x42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30078" y="2169943"/>
            <a:ext cx="1224047" cy="814729"/>
          </a:xfrm>
          <a:prstGeom prst="rect">
            <a:avLst/>
          </a:prstGeom>
          <a:noFill/>
        </p:spPr>
      </p:pic>
      <p:pic>
        <p:nvPicPr>
          <p:cNvPr id="8" name="Picture 8" descr="https://encrypted-tbn3.gstatic.com/images?q=tbn:ANd9GcS0zZrLYfLv8M7H6jWh8Fhp2nUgbvkPhY7Ma18CPij7D1gmk5kS"/>
          <p:cNvPicPr>
            <a:picLocks noChangeAspect="1" noChangeArrowheads="1"/>
          </p:cNvPicPr>
          <p:nvPr/>
        </p:nvPicPr>
        <p:blipFill>
          <a:blip r:embed="rId6" cstate="print"/>
          <a:srcRect l="19765" t="-18354" b="-1525"/>
          <a:stretch>
            <a:fillRect/>
          </a:stretch>
        </p:blipFill>
        <p:spPr bwMode="auto">
          <a:xfrm rot="7117396" flipV="1">
            <a:off x="2180129" y="2419385"/>
            <a:ext cx="552534" cy="807454"/>
          </a:xfrm>
          <a:prstGeom prst="rect">
            <a:avLst/>
          </a:prstGeom>
          <a:noFill/>
        </p:spPr>
      </p:pic>
      <p:sp>
        <p:nvSpPr>
          <p:cNvPr id="9" name="Down Arrow 8"/>
          <p:cNvSpPr/>
          <p:nvPr/>
        </p:nvSpPr>
        <p:spPr>
          <a:xfrm rot="14621225">
            <a:off x="2221770" y="4028037"/>
            <a:ext cx="242166" cy="65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3043953" y="4940021"/>
            <a:ext cx="242166" cy="6517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35570" y="3693943"/>
            <a:ext cx="754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Abort</a:t>
            </a:r>
          </a:p>
          <a:p>
            <a:r>
              <a:rPr lang="en-US" b="1" dirty="0" smtClean="0"/>
              <a:t>Signal</a:t>
            </a:r>
          </a:p>
        </p:txBody>
      </p:sp>
      <p:sp>
        <p:nvSpPr>
          <p:cNvPr id="12" name="Up-Down Arrow 11"/>
          <p:cNvSpPr/>
          <p:nvPr/>
        </p:nvSpPr>
        <p:spPr>
          <a:xfrm>
            <a:off x="3068858" y="3093302"/>
            <a:ext cx="217261" cy="651783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82729" y="4836943"/>
            <a:ext cx="1261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PWM</a:t>
            </a:r>
          </a:p>
          <a:p>
            <a:r>
              <a:rPr lang="en-US" b="1" dirty="0" smtClean="0"/>
              <a:t>Commands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25265" y="3157039"/>
            <a:ext cx="15355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MAVLink</a:t>
            </a:r>
            <a:r>
              <a:rPr lang="en-US" b="1" dirty="0" smtClean="0"/>
              <a:t> over</a:t>
            </a:r>
          </a:p>
          <a:p>
            <a:r>
              <a:rPr lang="en-US" b="1" dirty="0" smtClean="0"/>
              <a:t>USB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41450" y="2246143"/>
            <a:ext cx="681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BBBK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35852" y="3922543"/>
            <a:ext cx="1082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Autopilot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10595" y="6437143"/>
            <a:ext cx="1012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smtClean="0"/>
              <a:t>Airframe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1723" y="2343406"/>
            <a:ext cx="181161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/>
            <a:r>
              <a:rPr lang="en-US" sz="2400" dirty="0" err="1" smtClean="0">
                <a:solidFill>
                  <a:srgbClr val="FF6600"/>
                </a:solidFill>
              </a:rPr>
              <a:t>CentMesh</a:t>
            </a:r>
            <a:r>
              <a:rPr lang="en-US" sz="2400" dirty="0" smtClean="0">
                <a:solidFill>
                  <a:srgbClr val="FF6600"/>
                </a:solidFill>
              </a:rPr>
              <a:t> </a:t>
            </a:r>
          </a:p>
          <a:p>
            <a:pPr marL="0" lvl="1"/>
            <a:r>
              <a:rPr lang="en-US" sz="2400" dirty="0" smtClean="0">
                <a:solidFill>
                  <a:srgbClr val="FF6600"/>
                </a:solidFill>
              </a:rPr>
              <a:t>Mobile Node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27946" y="2076076"/>
            <a:ext cx="607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dirty="0" err="1" smtClean="0"/>
              <a:t>WiFI</a:t>
            </a:r>
            <a:endParaRPr lang="en-US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1499360" y="1613599"/>
            <a:ext cx="648410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5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66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{</a:t>
            </a:r>
            <a:endParaRPr lang="en-US" sz="115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66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84035" y="15631"/>
            <a:ext cx="1774845" cy="77251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9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3366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Avenir Next Condensed Regular"/>
                <a:cs typeface="Avenir Next Condensed Regular"/>
              </a:rPr>
              <a:t>}</a:t>
            </a:r>
            <a:endParaRPr lang="en-US" sz="49600" dirty="0">
              <a:ln w="10160">
                <a:solidFill>
                  <a:schemeClr val="accent1"/>
                </a:solidFill>
                <a:prstDash val="solid"/>
              </a:ln>
              <a:solidFill>
                <a:srgbClr val="3366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Avenir Next Condensed Regular"/>
              <a:cs typeface="Avenir Next Condensed Regular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554415" y="4195662"/>
            <a:ext cx="14650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3366FF"/>
                </a:solidFill>
              </a:rPr>
              <a:t>CentMesh</a:t>
            </a:r>
            <a:endParaRPr lang="en-US" sz="2400" dirty="0" smtClean="0">
              <a:solidFill>
                <a:srgbClr val="3366FF"/>
              </a:solidFill>
            </a:endParaRPr>
          </a:p>
          <a:p>
            <a:r>
              <a:rPr lang="en-US" sz="2400" dirty="0" smtClean="0">
                <a:solidFill>
                  <a:srgbClr val="3366FF"/>
                </a:solidFill>
              </a:rPr>
              <a:t>Drone</a:t>
            </a:r>
            <a:endParaRPr lang="en-US" sz="2400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414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403880" y="1996809"/>
            <a:ext cx="3574058" cy="2805225"/>
            <a:chOff x="5347484" y="222099"/>
            <a:chExt cx="3574058" cy="2805225"/>
          </a:xfrm>
        </p:grpSpPr>
        <p:pic>
          <p:nvPicPr>
            <p:cNvPr id="5" name="Picture 4" descr="http://www.jamcopters.cz/images/products/normal/hexacopter-f550-dji-arf-178.png"/>
            <p:cNvPicPr>
              <a:picLocks noChangeAspect="1" noChangeArrowheads="1"/>
            </p:cNvPicPr>
            <p:nvPr/>
          </p:nvPicPr>
          <p:blipFill>
            <a:blip r:embed="rId2" cstate="print"/>
            <a:srcRect l="1962" t="8136" r="3860" b="7797"/>
            <a:stretch>
              <a:fillRect/>
            </a:stretch>
          </p:blipFill>
          <p:spPr bwMode="auto">
            <a:xfrm>
              <a:off x="5387666" y="1231880"/>
              <a:ext cx="2607132" cy="1683773"/>
            </a:xfrm>
            <a:prstGeom prst="rect">
              <a:avLst/>
            </a:prstGeom>
            <a:noFill/>
          </p:spPr>
        </p:pic>
        <p:pic>
          <p:nvPicPr>
            <p:cNvPr id="6" name="Picture 5" descr="Img_2113"/>
            <p:cNvPicPr>
              <a:picLocks noChangeAspect="1" noChangeArrowheads="1"/>
            </p:cNvPicPr>
            <p:nvPr/>
          </p:nvPicPr>
          <p:blipFill rotWithShape="1">
            <a:blip r:embed="rId3" cstate="print"/>
            <a:srcRect l="16601" t="11509" r="19266" b="49157"/>
            <a:stretch/>
          </p:blipFill>
          <p:spPr bwMode="auto">
            <a:xfrm>
              <a:off x="6413212" y="1725417"/>
              <a:ext cx="762000" cy="381000"/>
            </a:xfrm>
            <a:prstGeom prst="rect">
              <a:avLst/>
            </a:prstGeom>
            <a:noFill/>
          </p:spPr>
        </p:pic>
        <p:pic>
          <p:nvPicPr>
            <p:cNvPr id="7" name="Picture 6" descr="http://cdn.arstechnica.net/wp-content/uploads/2013/04/BeagleBoneBlack01-640x426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024893" y="696824"/>
              <a:ext cx="1224047" cy="814729"/>
            </a:xfrm>
            <a:prstGeom prst="rect">
              <a:avLst/>
            </a:prstGeom>
            <a:noFill/>
          </p:spPr>
        </p:pic>
        <p:pic>
          <p:nvPicPr>
            <p:cNvPr id="8" name="Picture 8" descr="https://encrypted-tbn3.gstatic.com/images?q=tbn:ANd9GcS0zZrLYfLv8M7H6jWh8Fhp2nUgbvkPhY7Ma18CPij7D1gmk5kS"/>
            <p:cNvPicPr>
              <a:picLocks noChangeAspect="1" noChangeArrowheads="1"/>
            </p:cNvPicPr>
            <p:nvPr/>
          </p:nvPicPr>
          <p:blipFill>
            <a:blip r:embed="rId5" cstate="print"/>
            <a:srcRect l="19765" t="-18354" b="-1525"/>
            <a:stretch>
              <a:fillRect/>
            </a:stretch>
          </p:blipFill>
          <p:spPr bwMode="auto">
            <a:xfrm rot="7117396" flipV="1">
              <a:off x="5474944" y="946266"/>
              <a:ext cx="552534" cy="807454"/>
            </a:xfrm>
            <a:prstGeom prst="rect">
              <a:avLst/>
            </a:prstGeom>
            <a:noFill/>
          </p:spPr>
        </p:pic>
        <p:sp>
          <p:nvSpPr>
            <p:cNvPr id="9" name="Up-Down Arrow 8"/>
            <p:cNvSpPr/>
            <p:nvPr/>
          </p:nvSpPr>
          <p:spPr>
            <a:xfrm>
              <a:off x="6636917" y="1391304"/>
              <a:ext cx="217261" cy="334113"/>
            </a:xfrm>
            <a:prstGeom prst="up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386033" y="865222"/>
              <a:ext cx="1535509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chemeClr val="accent1"/>
                  </a:solidFill>
                </a:rPr>
                <a:t>MAVLink</a:t>
              </a:r>
              <a:r>
                <a:rPr lang="en-US" b="1" dirty="0" smtClean="0">
                  <a:solidFill>
                    <a:schemeClr val="accent1"/>
                  </a:solidFill>
                </a:rPr>
                <a:t> over</a:t>
              </a:r>
            </a:p>
            <a:p>
              <a:r>
                <a:rPr lang="en-US" b="1" dirty="0" smtClean="0">
                  <a:solidFill>
                    <a:schemeClr val="accent1"/>
                  </a:solidFill>
                </a:rPr>
                <a:t>USB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642518" y="222099"/>
              <a:ext cx="241736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/>
              <a:r>
                <a:rPr lang="en-US" dirty="0" err="1" smtClean="0"/>
                <a:t>CentMesh</a:t>
              </a:r>
              <a:r>
                <a:rPr lang="en-US" dirty="0" smtClean="0"/>
                <a:t> Mobile Node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071439" y="1511553"/>
              <a:ext cx="10823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/>
              <a:r>
                <a:rPr lang="en-US" dirty="0" smtClean="0"/>
                <a:t>Autopilot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594781" y="2657992"/>
              <a:ext cx="17775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/>
              <a:r>
                <a:rPr lang="en-US" dirty="0" err="1" smtClean="0"/>
                <a:t>CentMesh</a:t>
              </a:r>
              <a:r>
                <a:rPr lang="en-US" dirty="0" smtClean="0"/>
                <a:t> Drone</a:t>
              </a:r>
            </a:p>
          </p:txBody>
        </p:sp>
      </p:grpSp>
      <p:pic>
        <p:nvPicPr>
          <p:cNvPr id="14" name="Picture 13" descr="images.jpe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62600"/>
            <a:ext cx="1983522" cy="1983522"/>
          </a:xfrm>
          <a:prstGeom prst="rect">
            <a:avLst/>
          </a:prstGeom>
        </p:spPr>
      </p:pic>
      <p:grpSp>
        <p:nvGrpSpPr>
          <p:cNvPr id="15" name="Group 14"/>
          <p:cNvGrpSpPr/>
          <p:nvPr/>
        </p:nvGrpSpPr>
        <p:grpSpPr>
          <a:xfrm>
            <a:off x="1370357" y="3286263"/>
            <a:ext cx="2073705" cy="2377397"/>
            <a:chOff x="2160517" y="2015349"/>
            <a:chExt cx="1597661" cy="1400847"/>
          </a:xfrm>
        </p:grpSpPr>
        <p:sp>
          <p:nvSpPr>
            <p:cNvPr id="16" name="Lightning Bolt 15"/>
            <p:cNvSpPr/>
            <p:nvPr/>
          </p:nvSpPr>
          <p:spPr>
            <a:xfrm rot="5400000">
              <a:off x="2160546" y="2540270"/>
              <a:ext cx="875897" cy="875956"/>
            </a:xfrm>
            <a:prstGeom prst="lightningBolt">
              <a:avLst/>
            </a:prstGeom>
            <a:solidFill>
              <a:srgbClr val="FFCC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Lightning Bolt 16"/>
            <p:cNvSpPr/>
            <p:nvPr/>
          </p:nvSpPr>
          <p:spPr>
            <a:xfrm rot="5400000" flipH="1" flipV="1">
              <a:off x="2882251" y="2015320"/>
              <a:ext cx="875897" cy="875956"/>
            </a:xfrm>
            <a:prstGeom prst="lightningBolt">
              <a:avLst/>
            </a:prstGeom>
            <a:solidFill>
              <a:srgbClr val="FFCC6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019765" y="3557961"/>
            <a:ext cx="1115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9A152"/>
                </a:solidFill>
              </a:rPr>
              <a:t>MCP over </a:t>
            </a:r>
          </a:p>
          <a:p>
            <a:r>
              <a:rPr lang="en-US" b="1" dirty="0" smtClean="0">
                <a:solidFill>
                  <a:srgbClr val="C9A152"/>
                </a:solidFill>
              </a:rPr>
              <a:t>UDP/IP</a:t>
            </a:r>
          </a:p>
        </p:txBody>
      </p:sp>
    </p:spTree>
    <p:extLst>
      <p:ext uri="{BB962C8B-B14F-4D97-AF65-F5344CB8AC3E}">
        <p14:creationId xmlns:p14="http://schemas.microsoft.com/office/powerpoint/2010/main" val="16891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jamcopters.cz/images/products/normal/hexacopter-f550-dji-arf-178.png"/>
          <p:cNvPicPr>
            <a:picLocks noChangeAspect="1" noChangeArrowheads="1"/>
          </p:cNvPicPr>
          <p:nvPr/>
        </p:nvPicPr>
        <p:blipFill>
          <a:blip r:embed="rId2" cstate="print"/>
          <a:srcRect l="1962" t="8136" r="3860" b="7797"/>
          <a:stretch>
            <a:fillRect/>
          </a:stretch>
        </p:blipFill>
        <p:spPr bwMode="auto">
          <a:xfrm>
            <a:off x="533400" y="5867400"/>
            <a:ext cx="3657600" cy="2362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5029200" y="6793468"/>
            <a:ext cx="10291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Airframe</a:t>
            </a:r>
            <a:endParaRPr lang="en-US" b="1" dirty="0"/>
          </a:p>
        </p:txBody>
      </p:sp>
      <p:pic>
        <p:nvPicPr>
          <p:cNvPr id="13314" name="Picture 2" descr="Img_21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6925" y="3352800"/>
            <a:ext cx="1666875" cy="13589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029200" y="3810000"/>
            <a:ext cx="1088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Autopilot</a:t>
            </a:r>
          </a:p>
        </p:txBody>
      </p:sp>
      <p:pic>
        <p:nvPicPr>
          <p:cNvPr id="13316" name="Picture 4" descr="https://encrypted-tbn3.gstatic.com/images?q=tbn:ANd9GcR3xeQOVidowxRbiV1XTOTEotjPO0b0eHYUpCRgUYK9POc2W5dW1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191000"/>
            <a:ext cx="691352" cy="927101"/>
          </a:xfrm>
          <a:prstGeom prst="rect">
            <a:avLst/>
          </a:prstGeom>
          <a:noFill/>
        </p:spPr>
      </p:pic>
      <p:pic>
        <p:nvPicPr>
          <p:cNvPr id="13318" name="Picture 6" descr="http://cdn.arstechnica.net/wp-content/uploads/2013/04/BeagleBoneBlack01-640x426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28800" y="1066800"/>
            <a:ext cx="1717241" cy="1143000"/>
          </a:xfrm>
          <a:prstGeom prst="rect">
            <a:avLst/>
          </a:prstGeom>
          <a:noFill/>
        </p:spPr>
      </p:pic>
      <p:pic>
        <p:nvPicPr>
          <p:cNvPr id="13320" name="Picture 8" descr="https://encrypted-tbn3.gstatic.com/images?q=tbn:ANd9GcS0zZrLYfLv8M7H6jWh8Fhp2nUgbvkPhY7Ma18CPij7D1gmk5kS"/>
          <p:cNvPicPr>
            <a:picLocks noChangeAspect="1" noChangeArrowheads="1"/>
          </p:cNvPicPr>
          <p:nvPr/>
        </p:nvPicPr>
        <p:blipFill>
          <a:blip r:embed="rId6" cstate="print"/>
          <a:srcRect l="19765" t="-18354" b="-1525"/>
          <a:stretch>
            <a:fillRect/>
          </a:stretch>
        </p:blipFill>
        <p:spPr bwMode="auto">
          <a:xfrm rot="7117396" flipV="1">
            <a:off x="1057266" y="1416748"/>
            <a:ext cx="775161" cy="1132794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029200" y="129540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Sensor Node</a:t>
            </a:r>
          </a:p>
        </p:txBody>
      </p:sp>
      <p:sp>
        <p:nvSpPr>
          <p:cNvPr id="15" name="Down Arrow 14"/>
          <p:cNvSpPr/>
          <p:nvPr/>
        </p:nvSpPr>
        <p:spPr>
          <a:xfrm rot="14621225">
            <a:off x="1402403" y="3673559"/>
            <a:ext cx="33974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2555860" y="4953000"/>
            <a:ext cx="33974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5800" y="3505200"/>
            <a:ext cx="752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Abort</a:t>
            </a:r>
          </a:p>
          <a:p>
            <a:r>
              <a:rPr lang="en-US" b="1" dirty="0" smtClean="0"/>
              <a:t>Signal</a:t>
            </a:r>
          </a:p>
        </p:txBody>
      </p:sp>
      <p:sp>
        <p:nvSpPr>
          <p:cNvPr id="18" name="Up-Down Arrow 17"/>
          <p:cNvSpPr/>
          <p:nvPr/>
        </p:nvSpPr>
        <p:spPr>
          <a:xfrm>
            <a:off x="2590800" y="2362200"/>
            <a:ext cx="304800" cy="914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3124200" y="5029200"/>
            <a:ext cx="12570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PWM</a:t>
            </a:r>
          </a:p>
          <a:p>
            <a:r>
              <a:rPr lang="en-US" b="1" dirty="0" smtClean="0"/>
              <a:t>Commands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24200" y="2362200"/>
            <a:ext cx="1518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MAVLink</a:t>
            </a:r>
            <a:r>
              <a:rPr lang="en-US" b="1" dirty="0" smtClean="0"/>
              <a:t> over</a:t>
            </a:r>
          </a:p>
          <a:p>
            <a:r>
              <a:rPr lang="en-US" b="1" dirty="0" smtClean="0"/>
              <a:t>USB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://www.jamcopters.cz/images/products/normal/hexacopter-f550-dji-arf-17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657724"/>
            <a:ext cx="6200775" cy="4486276"/>
          </a:xfrm>
          <a:prstGeom prst="rect">
            <a:avLst/>
          </a:prstGeom>
          <a:noFill/>
        </p:spPr>
      </p:pic>
      <p:pic>
        <p:nvPicPr>
          <p:cNvPr id="1030" name="Picture 6" descr="Img_21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2667000"/>
            <a:ext cx="1666875" cy="135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43</Words>
  <Application>Microsoft Macintosh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Rudra Dutta</cp:lastModifiedBy>
  <cp:revision>8</cp:revision>
  <dcterms:created xsi:type="dcterms:W3CDTF">2013-11-02T17:47:24Z</dcterms:created>
  <dcterms:modified xsi:type="dcterms:W3CDTF">2014-03-10T00:29:08Z</dcterms:modified>
</cp:coreProperties>
</file>