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1B1AA-1256-4B60-9191-5077C7248C53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12A2-C8DE-42F9-B4CF-4A22304AD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1B1AA-1256-4B60-9191-5077C7248C53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12A2-C8DE-42F9-B4CF-4A22304AD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1B1AA-1256-4B60-9191-5077C7248C53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12A2-C8DE-42F9-B4CF-4A22304AD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1B1AA-1256-4B60-9191-5077C7248C53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12A2-C8DE-42F9-B4CF-4A22304AD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1B1AA-1256-4B60-9191-5077C7248C53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12A2-C8DE-42F9-B4CF-4A22304AD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1B1AA-1256-4B60-9191-5077C7248C53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12A2-C8DE-42F9-B4CF-4A22304AD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1B1AA-1256-4B60-9191-5077C7248C53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12A2-C8DE-42F9-B4CF-4A22304AD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1B1AA-1256-4B60-9191-5077C7248C53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12A2-C8DE-42F9-B4CF-4A22304AD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1B1AA-1256-4B60-9191-5077C7248C53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12A2-C8DE-42F9-B4CF-4A22304AD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1B1AA-1256-4B60-9191-5077C7248C53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12A2-C8DE-42F9-B4CF-4A22304AD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1B1AA-1256-4B60-9191-5077C7248C53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12A2-C8DE-42F9-B4CF-4A22304AD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1B1AA-1256-4B60-9191-5077C7248C53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D12A2-C8DE-42F9-B4CF-4A22304AD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810000" y="2133600"/>
            <a:ext cx="287338" cy="549275"/>
            <a:chOff x="3886200" y="2362200"/>
            <a:chExt cx="685800" cy="1310640"/>
          </a:xfrm>
        </p:grpSpPr>
        <p:sp>
          <p:nvSpPr>
            <p:cNvPr id="18502" name="Can 8"/>
            <p:cNvSpPr>
              <a:spLocks noChangeArrowheads="1"/>
            </p:cNvSpPr>
            <p:nvPr/>
          </p:nvSpPr>
          <p:spPr bwMode="auto">
            <a:xfrm>
              <a:off x="4038600" y="3337560"/>
              <a:ext cx="76200" cy="335280"/>
            </a:xfrm>
            <a:prstGeom prst="can">
              <a:avLst>
                <a:gd name="adj" fmla="val 2499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3" name="Can 9"/>
            <p:cNvSpPr>
              <a:spLocks noChangeArrowheads="1"/>
            </p:cNvSpPr>
            <p:nvPr/>
          </p:nvSpPr>
          <p:spPr bwMode="auto">
            <a:xfrm>
              <a:off x="4343400" y="3337560"/>
              <a:ext cx="76200" cy="335280"/>
            </a:xfrm>
            <a:prstGeom prst="can">
              <a:avLst>
                <a:gd name="adj" fmla="val 2499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4" name="Cube 5"/>
            <p:cNvSpPr>
              <a:spLocks noChangeArrowheads="1"/>
            </p:cNvSpPr>
            <p:nvPr/>
          </p:nvSpPr>
          <p:spPr bwMode="auto">
            <a:xfrm>
              <a:off x="3886200" y="2819400"/>
              <a:ext cx="685800" cy="533400"/>
            </a:xfrm>
            <a:prstGeom prst="cube">
              <a:avLst>
                <a:gd name="adj" fmla="val 12199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5" name="Can 6"/>
            <p:cNvSpPr>
              <a:spLocks noChangeArrowheads="1"/>
            </p:cNvSpPr>
            <p:nvPr/>
          </p:nvSpPr>
          <p:spPr bwMode="auto">
            <a:xfrm>
              <a:off x="4038600" y="2362200"/>
              <a:ext cx="76200" cy="533400"/>
            </a:xfrm>
            <a:prstGeom prst="can">
              <a:avLst>
                <a:gd name="adj" fmla="val 24986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6" name="Can 7"/>
            <p:cNvSpPr>
              <a:spLocks noChangeArrowheads="1"/>
            </p:cNvSpPr>
            <p:nvPr/>
          </p:nvSpPr>
          <p:spPr bwMode="auto">
            <a:xfrm>
              <a:off x="4343400" y="2362200"/>
              <a:ext cx="76200" cy="533400"/>
            </a:xfrm>
            <a:prstGeom prst="can">
              <a:avLst>
                <a:gd name="adj" fmla="val 24986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105400" y="1295400"/>
            <a:ext cx="287338" cy="549275"/>
            <a:chOff x="3886200" y="2362200"/>
            <a:chExt cx="685800" cy="1310640"/>
          </a:xfrm>
        </p:grpSpPr>
        <p:sp>
          <p:nvSpPr>
            <p:cNvPr id="18497" name="Can 12"/>
            <p:cNvSpPr>
              <a:spLocks noChangeArrowheads="1"/>
            </p:cNvSpPr>
            <p:nvPr/>
          </p:nvSpPr>
          <p:spPr bwMode="auto">
            <a:xfrm>
              <a:off x="4038600" y="3337560"/>
              <a:ext cx="76200" cy="335280"/>
            </a:xfrm>
            <a:prstGeom prst="can">
              <a:avLst>
                <a:gd name="adj" fmla="val 2499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8" name="Can 13"/>
            <p:cNvSpPr>
              <a:spLocks noChangeArrowheads="1"/>
            </p:cNvSpPr>
            <p:nvPr/>
          </p:nvSpPr>
          <p:spPr bwMode="auto">
            <a:xfrm>
              <a:off x="4343400" y="3337560"/>
              <a:ext cx="76200" cy="335280"/>
            </a:xfrm>
            <a:prstGeom prst="can">
              <a:avLst>
                <a:gd name="adj" fmla="val 2499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9" name="Cube 14"/>
            <p:cNvSpPr>
              <a:spLocks noChangeArrowheads="1"/>
            </p:cNvSpPr>
            <p:nvPr/>
          </p:nvSpPr>
          <p:spPr bwMode="auto">
            <a:xfrm>
              <a:off x="3886200" y="2819400"/>
              <a:ext cx="685800" cy="533400"/>
            </a:xfrm>
            <a:prstGeom prst="cube">
              <a:avLst>
                <a:gd name="adj" fmla="val 12199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0" name="Can 15"/>
            <p:cNvSpPr>
              <a:spLocks noChangeArrowheads="1"/>
            </p:cNvSpPr>
            <p:nvPr/>
          </p:nvSpPr>
          <p:spPr bwMode="auto">
            <a:xfrm>
              <a:off x="4038600" y="2362200"/>
              <a:ext cx="76200" cy="533400"/>
            </a:xfrm>
            <a:prstGeom prst="can">
              <a:avLst>
                <a:gd name="adj" fmla="val 24986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1" name="Can 16"/>
            <p:cNvSpPr>
              <a:spLocks noChangeArrowheads="1"/>
            </p:cNvSpPr>
            <p:nvPr/>
          </p:nvSpPr>
          <p:spPr bwMode="auto">
            <a:xfrm>
              <a:off x="4343400" y="2362200"/>
              <a:ext cx="76200" cy="533400"/>
            </a:xfrm>
            <a:prstGeom prst="can">
              <a:avLst>
                <a:gd name="adj" fmla="val 24986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4724400" y="3429000"/>
            <a:ext cx="287338" cy="549275"/>
            <a:chOff x="3886200" y="2362200"/>
            <a:chExt cx="685800" cy="1310640"/>
          </a:xfrm>
        </p:grpSpPr>
        <p:sp>
          <p:nvSpPr>
            <p:cNvPr id="18492" name="Can 18"/>
            <p:cNvSpPr>
              <a:spLocks noChangeArrowheads="1"/>
            </p:cNvSpPr>
            <p:nvPr/>
          </p:nvSpPr>
          <p:spPr bwMode="auto">
            <a:xfrm>
              <a:off x="4038600" y="3337560"/>
              <a:ext cx="76200" cy="335280"/>
            </a:xfrm>
            <a:prstGeom prst="can">
              <a:avLst>
                <a:gd name="adj" fmla="val 2499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3" name="Can 19"/>
            <p:cNvSpPr>
              <a:spLocks noChangeArrowheads="1"/>
            </p:cNvSpPr>
            <p:nvPr/>
          </p:nvSpPr>
          <p:spPr bwMode="auto">
            <a:xfrm>
              <a:off x="4343400" y="3337560"/>
              <a:ext cx="76200" cy="335280"/>
            </a:xfrm>
            <a:prstGeom prst="can">
              <a:avLst>
                <a:gd name="adj" fmla="val 2499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4" name="Cube 20"/>
            <p:cNvSpPr>
              <a:spLocks noChangeArrowheads="1"/>
            </p:cNvSpPr>
            <p:nvPr/>
          </p:nvSpPr>
          <p:spPr bwMode="auto">
            <a:xfrm>
              <a:off x="3886200" y="2819400"/>
              <a:ext cx="685800" cy="533400"/>
            </a:xfrm>
            <a:prstGeom prst="cube">
              <a:avLst>
                <a:gd name="adj" fmla="val 12199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5" name="Can 21"/>
            <p:cNvSpPr>
              <a:spLocks noChangeArrowheads="1"/>
            </p:cNvSpPr>
            <p:nvPr/>
          </p:nvSpPr>
          <p:spPr bwMode="auto">
            <a:xfrm>
              <a:off x="4038600" y="2362200"/>
              <a:ext cx="76200" cy="533400"/>
            </a:xfrm>
            <a:prstGeom prst="can">
              <a:avLst>
                <a:gd name="adj" fmla="val 24986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6" name="Can 22"/>
            <p:cNvSpPr>
              <a:spLocks noChangeArrowheads="1"/>
            </p:cNvSpPr>
            <p:nvPr/>
          </p:nvSpPr>
          <p:spPr bwMode="auto">
            <a:xfrm>
              <a:off x="4343400" y="2362200"/>
              <a:ext cx="76200" cy="533400"/>
            </a:xfrm>
            <a:prstGeom prst="can">
              <a:avLst>
                <a:gd name="adj" fmla="val 24986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2667000" y="3657600"/>
            <a:ext cx="287338" cy="549275"/>
            <a:chOff x="3886200" y="2362200"/>
            <a:chExt cx="685800" cy="1310640"/>
          </a:xfrm>
        </p:grpSpPr>
        <p:sp>
          <p:nvSpPr>
            <p:cNvPr id="18487" name="Can 24"/>
            <p:cNvSpPr>
              <a:spLocks noChangeArrowheads="1"/>
            </p:cNvSpPr>
            <p:nvPr/>
          </p:nvSpPr>
          <p:spPr bwMode="auto">
            <a:xfrm>
              <a:off x="4038600" y="3337560"/>
              <a:ext cx="76200" cy="335280"/>
            </a:xfrm>
            <a:prstGeom prst="can">
              <a:avLst>
                <a:gd name="adj" fmla="val 2499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8" name="Can 25"/>
            <p:cNvSpPr>
              <a:spLocks noChangeArrowheads="1"/>
            </p:cNvSpPr>
            <p:nvPr/>
          </p:nvSpPr>
          <p:spPr bwMode="auto">
            <a:xfrm>
              <a:off x="4343400" y="3337560"/>
              <a:ext cx="76200" cy="335280"/>
            </a:xfrm>
            <a:prstGeom prst="can">
              <a:avLst>
                <a:gd name="adj" fmla="val 2499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9" name="Cube 26"/>
            <p:cNvSpPr>
              <a:spLocks noChangeArrowheads="1"/>
            </p:cNvSpPr>
            <p:nvPr/>
          </p:nvSpPr>
          <p:spPr bwMode="auto">
            <a:xfrm>
              <a:off x="3886200" y="2819400"/>
              <a:ext cx="685800" cy="533400"/>
            </a:xfrm>
            <a:prstGeom prst="cube">
              <a:avLst>
                <a:gd name="adj" fmla="val 12199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0" name="Can 27"/>
            <p:cNvSpPr>
              <a:spLocks noChangeArrowheads="1"/>
            </p:cNvSpPr>
            <p:nvPr/>
          </p:nvSpPr>
          <p:spPr bwMode="auto">
            <a:xfrm>
              <a:off x="4038600" y="2362200"/>
              <a:ext cx="76200" cy="533400"/>
            </a:xfrm>
            <a:prstGeom prst="can">
              <a:avLst>
                <a:gd name="adj" fmla="val 24986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1" name="Can 28"/>
            <p:cNvSpPr>
              <a:spLocks noChangeArrowheads="1"/>
            </p:cNvSpPr>
            <p:nvPr/>
          </p:nvSpPr>
          <p:spPr bwMode="auto">
            <a:xfrm>
              <a:off x="4343400" y="2362200"/>
              <a:ext cx="76200" cy="533400"/>
            </a:xfrm>
            <a:prstGeom prst="can">
              <a:avLst>
                <a:gd name="adj" fmla="val 24986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6248400" y="2590800"/>
            <a:ext cx="287338" cy="549275"/>
            <a:chOff x="3886200" y="2362200"/>
            <a:chExt cx="685800" cy="1310640"/>
          </a:xfrm>
        </p:grpSpPr>
        <p:sp>
          <p:nvSpPr>
            <p:cNvPr id="18482" name="Can 30"/>
            <p:cNvSpPr>
              <a:spLocks noChangeArrowheads="1"/>
            </p:cNvSpPr>
            <p:nvPr/>
          </p:nvSpPr>
          <p:spPr bwMode="auto">
            <a:xfrm>
              <a:off x="4038600" y="3337560"/>
              <a:ext cx="76200" cy="335280"/>
            </a:xfrm>
            <a:prstGeom prst="can">
              <a:avLst>
                <a:gd name="adj" fmla="val 2499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3" name="Can 31"/>
            <p:cNvSpPr>
              <a:spLocks noChangeArrowheads="1"/>
            </p:cNvSpPr>
            <p:nvPr/>
          </p:nvSpPr>
          <p:spPr bwMode="auto">
            <a:xfrm>
              <a:off x="4343400" y="3337560"/>
              <a:ext cx="76200" cy="335280"/>
            </a:xfrm>
            <a:prstGeom prst="can">
              <a:avLst>
                <a:gd name="adj" fmla="val 2499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4" name="Cube 32"/>
            <p:cNvSpPr>
              <a:spLocks noChangeArrowheads="1"/>
            </p:cNvSpPr>
            <p:nvPr/>
          </p:nvSpPr>
          <p:spPr bwMode="auto">
            <a:xfrm>
              <a:off x="3886200" y="2819400"/>
              <a:ext cx="685800" cy="533400"/>
            </a:xfrm>
            <a:prstGeom prst="cube">
              <a:avLst>
                <a:gd name="adj" fmla="val 12199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5" name="Can 33"/>
            <p:cNvSpPr>
              <a:spLocks noChangeArrowheads="1"/>
            </p:cNvSpPr>
            <p:nvPr/>
          </p:nvSpPr>
          <p:spPr bwMode="auto">
            <a:xfrm>
              <a:off x="4038600" y="2362200"/>
              <a:ext cx="76200" cy="533400"/>
            </a:xfrm>
            <a:prstGeom prst="can">
              <a:avLst>
                <a:gd name="adj" fmla="val 24986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6" name="Can 34"/>
            <p:cNvSpPr>
              <a:spLocks noChangeArrowheads="1"/>
            </p:cNvSpPr>
            <p:nvPr/>
          </p:nvSpPr>
          <p:spPr bwMode="auto">
            <a:xfrm>
              <a:off x="4343400" y="2362200"/>
              <a:ext cx="76200" cy="533400"/>
            </a:xfrm>
            <a:prstGeom prst="can">
              <a:avLst>
                <a:gd name="adj" fmla="val 24986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5943600" y="4800600"/>
            <a:ext cx="287338" cy="549275"/>
            <a:chOff x="3886200" y="2362200"/>
            <a:chExt cx="685800" cy="1310640"/>
          </a:xfrm>
        </p:grpSpPr>
        <p:sp>
          <p:nvSpPr>
            <p:cNvPr id="18472" name="Can 48"/>
            <p:cNvSpPr>
              <a:spLocks noChangeArrowheads="1"/>
            </p:cNvSpPr>
            <p:nvPr/>
          </p:nvSpPr>
          <p:spPr bwMode="auto">
            <a:xfrm>
              <a:off x="4038600" y="3337560"/>
              <a:ext cx="76200" cy="335280"/>
            </a:xfrm>
            <a:prstGeom prst="can">
              <a:avLst>
                <a:gd name="adj" fmla="val 2499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3" name="Can 49"/>
            <p:cNvSpPr>
              <a:spLocks noChangeArrowheads="1"/>
            </p:cNvSpPr>
            <p:nvPr/>
          </p:nvSpPr>
          <p:spPr bwMode="auto">
            <a:xfrm>
              <a:off x="4343400" y="3337560"/>
              <a:ext cx="76200" cy="335280"/>
            </a:xfrm>
            <a:prstGeom prst="can">
              <a:avLst>
                <a:gd name="adj" fmla="val 2499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Cube 50"/>
            <p:cNvSpPr>
              <a:spLocks noChangeArrowheads="1"/>
            </p:cNvSpPr>
            <p:nvPr/>
          </p:nvSpPr>
          <p:spPr bwMode="auto">
            <a:xfrm>
              <a:off x="3886200" y="2819400"/>
              <a:ext cx="685800" cy="533400"/>
            </a:xfrm>
            <a:prstGeom prst="cube">
              <a:avLst>
                <a:gd name="adj" fmla="val 12199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5" name="Can 51"/>
            <p:cNvSpPr>
              <a:spLocks noChangeArrowheads="1"/>
            </p:cNvSpPr>
            <p:nvPr/>
          </p:nvSpPr>
          <p:spPr bwMode="auto">
            <a:xfrm>
              <a:off x="4038600" y="2362200"/>
              <a:ext cx="76200" cy="533400"/>
            </a:xfrm>
            <a:prstGeom prst="can">
              <a:avLst>
                <a:gd name="adj" fmla="val 24986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Can 52"/>
            <p:cNvSpPr>
              <a:spLocks noChangeArrowheads="1"/>
            </p:cNvSpPr>
            <p:nvPr/>
          </p:nvSpPr>
          <p:spPr bwMode="auto">
            <a:xfrm>
              <a:off x="4343400" y="2362200"/>
              <a:ext cx="76200" cy="533400"/>
            </a:xfrm>
            <a:prstGeom prst="can">
              <a:avLst>
                <a:gd name="adj" fmla="val 24986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" name="Freeform 53"/>
          <p:cNvSpPr>
            <a:spLocks/>
          </p:cNvSpPr>
          <p:nvPr/>
        </p:nvSpPr>
        <p:spPr bwMode="auto">
          <a:xfrm>
            <a:off x="3003550" y="2689225"/>
            <a:ext cx="723900" cy="982663"/>
          </a:xfrm>
          <a:custGeom>
            <a:avLst/>
            <a:gdLst>
              <a:gd name="T0" fmla="*/ 0 w 723736"/>
              <a:gd name="T1" fmla="*/ 982663 h 983128"/>
              <a:gd name="T2" fmla="*/ 259512 w 723736"/>
              <a:gd name="T3" fmla="*/ 354850 h 983128"/>
              <a:gd name="T4" fmla="*/ 409755 w 723736"/>
              <a:gd name="T5" fmla="*/ 586868 h 983128"/>
              <a:gd name="T6" fmla="*/ 723900 w 723736"/>
              <a:gd name="T7" fmla="*/ 0 h 9831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23736" h="983128">
                <a:moveTo>
                  <a:pt x="0" y="983128"/>
                </a:moveTo>
                <a:lnTo>
                  <a:pt x="259453" y="355018"/>
                </a:lnTo>
                <a:lnTo>
                  <a:pt x="409662" y="587146"/>
                </a:lnTo>
                <a:lnTo>
                  <a:pt x="723736" y="0"/>
                </a:lnTo>
              </a:path>
            </a:pathLst>
          </a:custGeom>
          <a:noFill/>
          <a:ln w="38100" cap="flat" cmpd="sng">
            <a:solidFill>
              <a:srgbClr val="7F7F7F"/>
            </a:solidFill>
            <a:prstDash val="solid"/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55" name="Freeform 54"/>
          <p:cNvSpPr>
            <a:spLocks/>
          </p:cNvSpPr>
          <p:nvPr/>
        </p:nvSpPr>
        <p:spPr bwMode="auto">
          <a:xfrm>
            <a:off x="3155950" y="3581400"/>
            <a:ext cx="1263650" cy="242888"/>
          </a:xfrm>
          <a:custGeom>
            <a:avLst/>
            <a:gdLst>
              <a:gd name="T0" fmla="*/ 0 w 723736"/>
              <a:gd name="T1" fmla="*/ 242888 h 983128"/>
              <a:gd name="T2" fmla="*/ 453007 w 723736"/>
              <a:gd name="T3" fmla="*/ 87709 h 983128"/>
              <a:gd name="T4" fmla="*/ 715274 w 723736"/>
              <a:gd name="T5" fmla="*/ 145058 h 983128"/>
              <a:gd name="T6" fmla="*/ 1263650 w 723736"/>
              <a:gd name="T7" fmla="*/ 0 h 9831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23736" h="983128">
                <a:moveTo>
                  <a:pt x="0" y="983128"/>
                </a:moveTo>
                <a:lnTo>
                  <a:pt x="259453" y="355018"/>
                </a:lnTo>
                <a:lnTo>
                  <a:pt x="409662" y="587146"/>
                </a:lnTo>
                <a:lnTo>
                  <a:pt x="723736" y="0"/>
                </a:lnTo>
              </a:path>
            </a:pathLst>
          </a:custGeom>
          <a:noFill/>
          <a:ln w="38100" cap="flat" cmpd="sng">
            <a:solidFill>
              <a:srgbClr val="7F7F7F"/>
            </a:solidFill>
            <a:prstDash val="solid"/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56" name="Freeform 55"/>
          <p:cNvSpPr>
            <a:spLocks/>
          </p:cNvSpPr>
          <p:nvPr/>
        </p:nvSpPr>
        <p:spPr bwMode="auto">
          <a:xfrm>
            <a:off x="5029200" y="3124200"/>
            <a:ext cx="1263650" cy="242888"/>
          </a:xfrm>
          <a:custGeom>
            <a:avLst/>
            <a:gdLst>
              <a:gd name="T0" fmla="*/ 0 w 723736"/>
              <a:gd name="T1" fmla="*/ 242888 h 983128"/>
              <a:gd name="T2" fmla="*/ 453007 w 723736"/>
              <a:gd name="T3" fmla="*/ 87709 h 983128"/>
              <a:gd name="T4" fmla="*/ 715274 w 723736"/>
              <a:gd name="T5" fmla="*/ 145058 h 983128"/>
              <a:gd name="T6" fmla="*/ 1263650 w 723736"/>
              <a:gd name="T7" fmla="*/ 0 h 9831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23736" h="983128">
                <a:moveTo>
                  <a:pt x="0" y="983128"/>
                </a:moveTo>
                <a:lnTo>
                  <a:pt x="259453" y="355018"/>
                </a:lnTo>
                <a:lnTo>
                  <a:pt x="409662" y="587146"/>
                </a:lnTo>
                <a:lnTo>
                  <a:pt x="723736" y="0"/>
                </a:lnTo>
              </a:path>
            </a:pathLst>
          </a:custGeom>
          <a:noFill/>
          <a:ln w="38100" cap="flat" cmpd="sng">
            <a:solidFill>
              <a:srgbClr val="7F7F7F"/>
            </a:solidFill>
            <a:prstDash val="solid"/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57" name="Freeform 56"/>
          <p:cNvSpPr>
            <a:spLocks/>
          </p:cNvSpPr>
          <p:nvPr/>
        </p:nvSpPr>
        <p:spPr bwMode="auto">
          <a:xfrm>
            <a:off x="4267200" y="1524000"/>
            <a:ext cx="806450" cy="609600"/>
          </a:xfrm>
          <a:custGeom>
            <a:avLst/>
            <a:gdLst>
              <a:gd name="T0" fmla="*/ 0 w 723736"/>
              <a:gd name="T1" fmla="*/ 609600 h 983128"/>
              <a:gd name="T2" fmla="*/ 289105 w 723736"/>
              <a:gd name="T3" fmla="*/ 220133 h 983128"/>
              <a:gd name="T4" fmla="*/ 456481 w 723736"/>
              <a:gd name="T5" fmla="*/ 364067 h 983128"/>
              <a:gd name="T6" fmla="*/ 806450 w 723736"/>
              <a:gd name="T7" fmla="*/ 0 h 9831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23736" h="983128">
                <a:moveTo>
                  <a:pt x="0" y="983128"/>
                </a:moveTo>
                <a:lnTo>
                  <a:pt x="259453" y="355018"/>
                </a:lnTo>
                <a:lnTo>
                  <a:pt x="409662" y="587146"/>
                </a:lnTo>
                <a:lnTo>
                  <a:pt x="723736" y="0"/>
                </a:lnTo>
              </a:path>
            </a:pathLst>
          </a:custGeom>
          <a:noFill/>
          <a:ln w="38100" cap="flat" cmpd="sng">
            <a:solidFill>
              <a:srgbClr val="7F7F7F"/>
            </a:solidFill>
            <a:prstDash val="solid"/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58" name="Freeform 57"/>
          <p:cNvSpPr>
            <a:spLocks/>
          </p:cNvSpPr>
          <p:nvPr/>
        </p:nvSpPr>
        <p:spPr bwMode="auto">
          <a:xfrm flipV="1">
            <a:off x="4114800" y="2819400"/>
            <a:ext cx="609600" cy="381000"/>
          </a:xfrm>
          <a:custGeom>
            <a:avLst/>
            <a:gdLst>
              <a:gd name="T0" fmla="*/ 0 w 723736"/>
              <a:gd name="T1" fmla="*/ 381000 h 983128"/>
              <a:gd name="T2" fmla="*/ 218536 w 723736"/>
              <a:gd name="T3" fmla="*/ 137583 h 983128"/>
              <a:gd name="T4" fmla="*/ 345057 w 723736"/>
              <a:gd name="T5" fmla="*/ 227542 h 983128"/>
              <a:gd name="T6" fmla="*/ 609600 w 723736"/>
              <a:gd name="T7" fmla="*/ 0 h 9831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23736" h="983128">
                <a:moveTo>
                  <a:pt x="0" y="983128"/>
                </a:moveTo>
                <a:lnTo>
                  <a:pt x="259453" y="355018"/>
                </a:lnTo>
                <a:lnTo>
                  <a:pt x="409662" y="587146"/>
                </a:lnTo>
                <a:lnTo>
                  <a:pt x="723736" y="0"/>
                </a:lnTo>
              </a:path>
            </a:pathLst>
          </a:custGeom>
          <a:noFill/>
          <a:ln w="38100" cap="flat" cmpd="sng">
            <a:solidFill>
              <a:srgbClr val="7F7F7F"/>
            </a:solidFill>
            <a:prstDash val="solid"/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60" name="Freeform 59"/>
          <p:cNvSpPr>
            <a:spLocks/>
          </p:cNvSpPr>
          <p:nvPr/>
        </p:nvSpPr>
        <p:spPr bwMode="auto">
          <a:xfrm flipV="1">
            <a:off x="5105400" y="3810000"/>
            <a:ext cx="1066800" cy="838200"/>
          </a:xfrm>
          <a:custGeom>
            <a:avLst/>
            <a:gdLst>
              <a:gd name="T0" fmla="*/ 0 w 723736"/>
              <a:gd name="T1" fmla="*/ 838200 h 983128"/>
              <a:gd name="T2" fmla="*/ 382438 w 723736"/>
              <a:gd name="T3" fmla="*/ 302683 h 983128"/>
              <a:gd name="T4" fmla="*/ 603849 w 723736"/>
              <a:gd name="T5" fmla="*/ 500592 h 983128"/>
              <a:gd name="T6" fmla="*/ 1066800 w 723736"/>
              <a:gd name="T7" fmla="*/ 0 h 9831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23736" h="983128">
                <a:moveTo>
                  <a:pt x="0" y="983128"/>
                </a:moveTo>
                <a:lnTo>
                  <a:pt x="259453" y="355018"/>
                </a:lnTo>
                <a:lnTo>
                  <a:pt x="409662" y="587146"/>
                </a:lnTo>
                <a:lnTo>
                  <a:pt x="723736" y="0"/>
                </a:lnTo>
              </a:path>
            </a:pathLst>
          </a:custGeom>
          <a:noFill/>
          <a:ln w="38100" cap="flat" cmpd="sng">
            <a:solidFill>
              <a:srgbClr val="7F7F7F"/>
            </a:solidFill>
            <a:prstDash val="solid"/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63" name="Freeform 62"/>
          <p:cNvSpPr>
            <a:spLocks/>
          </p:cNvSpPr>
          <p:nvPr/>
        </p:nvSpPr>
        <p:spPr bwMode="auto">
          <a:xfrm flipV="1">
            <a:off x="5410200" y="1981200"/>
            <a:ext cx="762000" cy="762000"/>
          </a:xfrm>
          <a:custGeom>
            <a:avLst/>
            <a:gdLst>
              <a:gd name="T0" fmla="*/ 0 w 723736"/>
              <a:gd name="T1" fmla="*/ 762000 h 983128"/>
              <a:gd name="T2" fmla="*/ 273170 w 723736"/>
              <a:gd name="T3" fmla="*/ 275166 h 983128"/>
              <a:gd name="T4" fmla="*/ 431321 w 723736"/>
              <a:gd name="T5" fmla="*/ 455083 h 983128"/>
              <a:gd name="T6" fmla="*/ 762000 w 723736"/>
              <a:gd name="T7" fmla="*/ 0 h 9831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23736" h="983128">
                <a:moveTo>
                  <a:pt x="0" y="983128"/>
                </a:moveTo>
                <a:lnTo>
                  <a:pt x="259453" y="355018"/>
                </a:lnTo>
                <a:lnTo>
                  <a:pt x="409662" y="587146"/>
                </a:lnTo>
                <a:lnTo>
                  <a:pt x="723736" y="0"/>
                </a:lnTo>
              </a:path>
            </a:pathLst>
          </a:custGeom>
          <a:noFill/>
          <a:ln w="38100" cap="flat" cmpd="sng">
            <a:solidFill>
              <a:srgbClr val="7F7F7F"/>
            </a:solidFill>
            <a:prstDash val="solid"/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64" name="Freeform 63"/>
          <p:cNvSpPr>
            <a:spLocks/>
          </p:cNvSpPr>
          <p:nvPr/>
        </p:nvSpPr>
        <p:spPr bwMode="auto">
          <a:xfrm>
            <a:off x="6629400" y="1905000"/>
            <a:ext cx="1371600" cy="762000"/>
          </a:xfrm>
          <a:custGeom>
            <a:avLst/>
            <a:gdLst>
              <a:gd name="T0" fmla="*/ 0 w 723736"/>
              <a:gd name="T1" fmla="*/ 609600 h 983128"/>
              <a:gd name="T2" fmla="*/ 218536 w 723736"/>
              <a:gd name="T3" fmla="*/ 220133 h 983128"/>
              <a:gd name="T4" fmla="*/ 345057 w 723736"/>
              <a:gd name="T5" fmla="*/ 364067 h 983128"/>
              <a:gd name="T6" fmla="*/ 609600 w 723736"/>
              <a:gd name="T7" fmla="*/ 0 h 9831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23736" h="983128">
                <a:moveTo>
                  <a:pt x="0" y="983128"/>
                </a:moveTo>
                <a:lnTo>
                  <a:pt x="259453" y="355018"/>
                </a:lnTo>
                <a:lnTo>
                  <a:pt x="409662" y="587146"/>
                </a:lnTo>
                <a:lnTo>
                  <a:pt x="723736" y="0"/>
                </a:lnTo>
              </a:path>
            </a:pathLst>
          </a:custGeom>
          <a:noFill/>
          <a:ln w="38100" cap="flat" cmpd="sng">
            <a:solidFill>
              <a:srgbClr val="7F7F7F"/>
            </a:solidFill>
            <a:prstDash val="solid"/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grpSp>
        <p:nvGrpSpPr>
          <p:cNvPr id="10" name="Group 103"/>
          <p:cNvGrpSpPr>
            <a:grpSpLocks/>
          </p:cNvGrpSpPr>
          <p:nvPr/>
        </p:nvGrpSpPr>
        <p:grpSpPr bwMode="auto">
          <a:xfrm>
            <a:off x="8108198" y="1219200"/>
            <a:ext cx="1035802" cy="855663"/>
            <a:chOff x="6625131" y="2677631"/>
            <a:chExt cx="2819302" cy="2328492"/>
          </a:xfrm>
        </p:grpSpPr>
        <p:pic>
          <p:nvPicPr>
            <p:cNvPr id="18470" name="Picture 104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25131" y="2677631"/>
              <a:ext cx="2819302" cy="2328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71" name="Picture 105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349279" y="3211854"/>
              <a:ext cx="814064" cy="814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7" name="Freeform 76"/>
          <p:cNvSpPr>
            <a:spLocks/>
          </p:cNvSpPr>
          <p:nvPr/>
        </p:nvSpPr>
        <p:spPr bwMode="auto">
          <a:xfrm rot="15755907">
            <a:off x="2647158" y="4455056"/>
            <a:ext cx="914400" cy="609600"/>
          </a:xfrm>
          <a:custGeom>
            <a:avLst/>
            <a:gdLst>
              <a:gd name="T0" fmla="*/ 0 w 723736"/>
              <a:gd name="T1" fmla="*/ 609600 h 983128"/>
              <a:gd name="T2" fmla="*/ 327804 w 723736"/>
              <a:gd name="T3" fmla="*/ 220133 h 983128"/>
              <a:gd name="T4" fmla="*/ 517585 w 723736"/>
              <a:gd name="T5" fmla="*/ 364067 h 983128"/>
              <a:gd name="T6" fmla="*/ 914400 w 723736"/>
              <a:gd name="T7" fmla="*/ 0 h 9831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23736" h="983128">
                <a:moveTo>
                  <a:pt x="0" y="983128"/>
                </a:moveTo>
                <a:lnTo>
                  <a:pt x="259453" y="355018"/>
                </a:lnTo>
                <a:lnTo>
                  <a:pt x="409662" y="587146"/>
                </a:lnTo>
                <a:lnTo>
                  <a:pt x="723736" y="0"/>
                </a:lnTo>
              </a:path>
            </a:pathLst>
          </a:custGeom>
          <a:noFill/>
          <a:ln w="25400" cap="flat" cmpd="sng">
            <a:solidFill>
              <a:srgbClr val="59C1FF"/>
            </a:solidFill>
            <a:prstDash val="solid"/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grpSp>
        <p:nvGrpSpPr>
          <p:cNvPr id="11" name="Group 77"/>
          <p:cNvGrpSpPr/>
          <p:nvPr/>
        </p:nvGrpSpPr>
        <p:grpSpPr>
          <a:xfrm>
            <a:off x="3200400" y="4953000"/>
            <a:ext cx="1533832" cy="990600"/>
            <a:chOff x="5715000" y="2609850"/>
            <a:chExt cx="1533832" cy="990600"/>
          </a:xfrm>
        </p:grpSpPr>
        <p:pic>
          <p:nvPicPr>
            <p:cNvPr id="79" name="Picture 78" descr="http://www.jamcopters.cz/images/products/normal/hexacopter-f550-dji-arf-178.p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 l="1962" t="8136" r="3860" b="7797"/>
            <a:stretch>
              <a:fillRect/>
            </a:stretch>
          </p:blipFill>
          <p:spPr bwMode="auto">
            <a:xfrm>
              <a:off x="5715000" y="2609850"/>
              <a:ext cx="1533832" cy="990600"/>
            </a:xfrm>
            <a:prstGeom prst="rect">
              <a:avLst/>
            </a:prstGeom>
            <a:noFill/>
          </p:spPr>
        </p:pic>
        <p:pic>
          <p:nvPicPr>
            <p:cNvPr id="80" name="Picture 2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943600" y="2743200"/>
              <a:ext cx="1000124" cy="552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1" name="Freeform 80"/>
          <p:cNvSpPr>
            <a:spLocks/>
          </p:cNvSpPr>
          <p:nvPr/>
        </p:nvSpPr>
        <p:spPr bwMode="auto">
          <a:xfrm>
            <a:off x="4933158" y="4912255"/>
            <a:ext cx="914400" cy="609600"/>
          </a:xfrm>
          <a:custGeom>
            <a:avLst/>
            <a:gdLst>
              <a:gd name="T0" fmla="*/ 0 w 723736"/>
              <a:gd name="T1" fmla="*/ 609600 h 983128"/>
              <a:gd name="T2" fmla="*/ 327804 w 723736"/>
              <a:gd name="T3" fmla="*/ 220133 h 983128"/>
              <a:gd name="T4" fmla="*/ 517585 w 723736"/>
              <a:gd name="T5" fmla="*/ 364067 h 983128"/>
              <a:gd name="T6" fmla="*/ 914400 w 723736"/>
              <a:gd name="T7" fmla="*/ 0 h 9831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23736" h="983128">
                <a:moveTo>
                  <a:pt x="0" y="983128"/>
                </a:moveTo>
                <a:lnTo>
                  <a:pt x="259453" y="355018"/>
                </a:lnTo>
                <a:lnTo>
                  <a:pt x="409662" y="587146"/>
                </a:lnTo>
                <a:lnTo>
                  <a:pt x="723736" y="0"/>
                </a:lnTo>
              </a:path>
            </a:pathLst>
          </a:custGeom>
          <a:noFill/>
          <a:ln w="25400" cap="flat" cmpd="sng">
            <a:solidFill>
              <a:srgbClr val="59C1FF"/>
            </a:solidFill>
            <a:prstDash val="solid"/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grpSp>
        <p:nvGrpSpPr>
          <p:cNvPr id="12" name="Group 81"/>
          <p:cNvGrpSpPr/>
          <p:nvPr/>
        </p:nvGrpSpPr>
        <p:grpSpPr>
          <a:xfrm>
            <a:off x="7315200" y="3505200"/>
            <a:ext cx="1533832" cy="990600"/>
            <a:chOff x="5715000" y="2609850"/>
            <a:chExt cx="1533832" cy="990600"/>
          </a:xfrm>
        </p:grpSpPr>
        <p:pic>
          <p:nvPicPr>
            <p:cNvPr id="83" name="Picture 82" descr="http://www.jamcopters.cz/images/products/normal/hexacopter-f550-dji-arf-178.p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 l="1962" t="8136" r="3860" b="7797"/>
            <a:stretch>
              <a:fillRect/>
            </a:stretch>
          </p:blipFill>
          <p:spPr bwMode="auto">
            <a:xfrm>
              <a:off x="5715000" y="2609850"/>
              <a:ext cx="1533832" cy="990600"/>
            </a:xfrm>
            <a:prstGeom prst="rect">
              <a:avLst/>
            </a:prstGeom>
            <a:noFill/>
          </p:spPr>
        </p:pic>
        <p:pic>
          <p:nvPicPr>
            <p:cNvPr id="84" name="Picture 2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943600" y="2743200"/>
              <a:ext cx="1000124" cy="552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" name="Group 84"/>
          <p:cNvGrpSpPr/>
          <p:nvPr/>
        </p:nvGrpSpPr>
        <p:grpSpPr>
          <a:xfrm>
            <a:off x="0" y="2362200"/>
            <a:ext cx="1533832" cy="990600"/>
            <a:chOff x="5715000" y="2609850"/>
            <a:chExt cx="1533832" cy="990600"/>
          </a:xfrm>
        </p:grpSpPr>
        <p:pic>
          <p:nvPicPr>
            <p:cNvPr id="86" name="Picture 85" descr="http://www.jamcopters.cz/images/products/normal/hexacopter-f550-dji-arf-178.p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 l="1962" t="8136" r="3860" b="7797"/>
            <a:stretch>
              <a:fillRect/>
            </a:stretch>
          </p:blipFill>
          <p:spPr bwMode="auto">
            <a:xfrm>
              <a:off x="5715000" y="2609850"/>
              <a:ext cx="1533832" cy="990600"/>
            </a:xfrm>
            <a:prstGeom prst="rect">
              <a:avLst/>
            </a:prstGeom>
            <a:noFill/>
          </p:spPr>
        </p:pic>
        <p:pic>
          <p:nvPicPr>
            <p:cNvPr id="87" name="Picture 2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943600" y="2743200"/>
              <a:ext cx="1000124" cy="552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0" name="Freeform 89"/>
          <p:cNvSpPr/>
          <p:nvPr/>
        </p:nvSpPr>
        <p:spPr bwMode="auto">
          <a:xfrm>
            <a:off x="956930" y="3942907"/>
            <a:ext cx="1743740" cy="1424763"/>
          </a:xfrm>
          <a:custGeom>
            <a:avLst/>
            <a:gdLst>
              <a:gd name="connsiteX0" fmla="*/ 0 w 1743740"/>
              <a:gd name="connsiteY0" fmla="*/ 0 h 1424763"/>
              <a:gd name="connsiteX1" fmla="*/ 457200 w 1743740"/>
              <a:gd name="connsiteY1" fmla="*/ 754912 h 1424763"/>
              <a:gd name="connsiteX2" fmla="*/ 1743740 w 1743740"/>
              <a:gd name="connsiteY2" fmla="*/ 1424763 h 1424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43740" h="1424763">
                <a:moveTo>
                  <a:pt x="0" y="0"/>
                </a:moveTo>
                <a:cubicBezTo>
                  <a:pt x="83288" y="258725"/>
                  <a:pt x="166577" y="517451"/>
                  <a:pt x="457200" y="754912"/>
                </a:cubicBezTo>
                <a:cubicBezTo>
                  <a:pt x="747823" y="992373"/>
                  <a:pt x="1245781" y="1208568"/>
                  <a:pt x="1743740" y="1424763"/>
                </a:cubicBezTo>
              </a:path>
            </a:pathLst>
          </a:custGeom>
          <a:noFill/>
          <a:ln w="57150" cap="flat" cmpd="sng" algn="ctr">
            <a:solidFill>
              <a:srgbClr val="CC33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Freeform 90"/>
          <p:cNvSpPr/>
          <p:nvPr/>
        </p:nvSpPr>
        <p:spPr bwMode="auto">
          <a:xfrm>
            <a:off x="4799418" y="4724400"/>
            <a:ext cx="3201582" cy="1079500"/>
          </a:xfrm>
          <a:custGeom>
            <a:avLst/>
            <a:gdLst>
              <a:gd name="connsiteX0" fmla="*/ 0 w 1743740"/>
              <a:gd name="connsiteY0" fmla="*/ 0 h 1424763"/>
              <a:gd name="connsiteX1" fmla="*/ 457200 w 1743740"/>
              <a:gd name="connsiteY1" fmla="*/ 754912 h 1424763"/>
              <a:gd name="connsiteX2" fmla="*/ 1743740 w 1743740"/>
              <a:gd name="connsiteY2" fmla="*/ 1424763 h 1424763"/>
              <a:gd name="connsiteX0" fmla="*/ 0 w 1676400"/>
              <a:gd name="connsiteY0" fmla="*/ 0 h 818412"/>
              <a:gd name="connsiteX1" fmla="*/ 457200 w 1676400"/>
              <a:gd name="connsiteY1" fmla="*/ 754912 h 818412"/>
              <a:gd name="connsiteX2" fmla="*/ 1676400 w 1676400"/>
              <a:gd name="connsiteY2" fmla="*/ 381000 h 818412"/>
              <a:gd name="connsiteX0" fmla="*/ 1143000 w 2819400"/>
              <a:gd name="connsiteY0" fmla="*/ 0 h 1573619"/>
              <a:gd name="connsiteX1" fmla="*/ 76200 w 2819400"/>
              <a:gd name="connsiteY1" fmla="*/ 1447800 h 1573619"/>
              <a:gd name="connsiteX2" fmla="*/ 1600200 w 2819400"/>
              <a:gd name="connsiteY2" fmla="*/ 754912 h 1573619"/>
              <a:gd name="connsiteX3" fmla="*/ 2819400 w 2819400"/>
              <a:gd name="connsiteY3" fmla="*/ 381000 h 1573619"/>
              <a:gd name="connsiteX0" fmla="*/ 1181 w 3582581"/>
              <a:gd name="connsiteY0" fmla="*/ 1206795 h 1385776"/>
              <a:gd name="connsiteX1" fmla="*/ 839381 w 3582581"/>
              <a:gd name="connsiteY1" fmla="*/ 1282995 h 1385776"/>
              <a:gd name="connsiteX2" fmla="*/ 2363381 w 3582581"/>
              <a:gd name="connsiteY2" fmla="*/ 590107 h 1385776"/>
              <a:gd name="connsiteX3" fmla="*/ 3582581 w 3582581"/>
              <a:gd name="connsiteY3" fmla="*/ 216195 h 1385776"/>
              <a:gd name="connsiteX0" fmla="*/ 1181 w 3582581"/>
              <a:gd name="connsiteY0" fmla="*/ 990600 h 1169581"/>
              <a:gd name="connsiteX1" fmla="*/ 839381 w 3582581"/>
              <a:gd name="connsiteY1" fmla="*/ 1066800 h 1169581"/>
              <a:gd name="connsiteX2" fmla="*/ 2363381 w 3582581"/>
              <a:gd name="connsiteY2" fmla="*/ 373912 h 1169581"/>
              <a:gd name="connsiteX3" fmla="*/ 3582581 w 3582581"/>
              <a:gd name="connsiteY3" fmla="*/ 0 h 1169581"/>
              <a:gd name="connsiteX0" fmla="*/ 1181 w 3582581"/>
              <a:gd name="connsiteY0" fmla="*/ 990600 h 1231900"/>
              <a:gd name="connsiteX1" fmla="*/ 839381 w 3582581"/>
              <a:gd name="connsiteY1" fmla="*/ 1066800 h 1231900"/>
              <a:gd name="connsiteX2" fmla="*/ 3582581 w 3582581"/>
              <a:gd name="connsiteY2" fmla="*/ 0 h 1231900"/>
              <a:gd name="connsiteX0" fmla="*/ 1181 w 3582581"/>
              <a:gd name="connsiteY0" fmla="*/ 990600 h 1079498"/>
              <a:gd name="connsiteX1" fmla="*/ 1982382 w 3582581"/>
              <a:gd name="connsiteY1" fmla="*/ 914398 h 1079498"/>
              <a:gd name="connsiteX2" fmla="*/ 3582581 w 3582581"/>
              <a:gd name="connsiteY2" fmla="*/ 0 h 1079498"/>
              <a:gd name="connsiteX0" fmla="*/ 1181 w 3201582"/>
              <a:gd name="connsiteY0" fmla="*/ 990602 h 1079500"/>
              <a:gd name="connsiteX1" fmla="*/ 1982382 w 3201582"/>
              <a:gd name="connsiteY1" fmla="*/ 914400 h 1079500"/>
              <a:gd name="connsiteX2" fmla="*/ 3201582 w 3201582"/>
              <a:gd name="connsiteY2" fmla="*/ 0 h 1079500"/>
              <a:gd name="connsiteX0" fmla="*/ 1181 w 3201582"/>
              <a:gd name="connsiteY0" fmla="*/ 990602 h 1079500"/>
              <a:gd name="connsiteX1" fmla="*/ 1982382 w 3201582"/>
              <a:gd name="connsiteY1" fmla="*/ 914400 h 1079500"/>
              <a:gd name="connsiteX2" fmla="*/ 3201582 w 3201582"/>
              <a:gd name="connsiteY2" fmla="*/ 0 h 1079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1582" h="1079500">
                <a:moveTo>
                  <a:pt x="1181" y="990602"/>
                </a:moveTo>
                <a:cubicBezTo>
                  <a:pt x="0" y="991193"/>
                  <a:pt x="1448982" y="1079500"/>
                  <a:pt x="1982382" y="914400"/>
                </a:cubicBezTo>
                <a:cubicBezTo>
                  <a:pt x="2515782" y="749300"/>
                  <a:pt x="2998677" y="488064"/>
                  <a:pt x="3201582" y="0"/>
                </a:cubicBezTo>
              </a:path>
            </a:pathLst>
          </a:custGeom>
          <a:noFill/>
          <a:ln w="57150" cap="flat" cmpd="sng" algn="ctr">
            <a:solidFill>
              <a:srgbClr val="CC33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76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609600"/>
            <a:ext cx="1000124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" name="Freeform 81"/>
          <p:cNvSpPr>
            <a:spLocks/>
          </p:cNvSpPr>
          <p:nvPr/>
        </p:nvSpPr>
        <p:spPr bwMode="auto">
          <a:xfrm rot="16457888">
            <a:off x="3104357" y="1330855"/>
            <a:ext cx="914400" cy="609600"/>
          </a:xfrm>
          <a:custGeom>
            <a:avLst/>
            <a:gdLst>
              <a:gd name="T0" fmla="*/ 0 w 723736"/>
              <a:gd name="T1" fmla="*/ 609600 h 983128"/>
              <a:gd name="T2" fmla="*/ 327804 w 723736"/>
              <a:gd name="T3" fmla="*/ 220133 h 983128"/>
              <a:gd name="T4" fmla="*/ 517585 w 723736"/>
              <a:gd name="T5" fmla="*/ 364067 h 983128"/>
              <a:gd name="T6" fmla="*/ 914400 w 723736"/>
              <a:gd name="T7" fmla="*/ 0 h 9831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23736" h="983128">
                <a:moveTo>
                  <a:pt x="0" y="983128"/>
                </a:moveTo>
                <a:lnTo>
                  <a:pt x="259453" y="355018"/>
                </a:lnTo>
                <a:lnTo>
                  <a:pt x="409662" y="587146"/>
                </a:lnTo>
                <a:lnTo>
                  <a:pt x="723736" y="0"/>
                </a:lnTo>
              </a:path>
            </a:pathLst>
          </a:custGeom>
          <a:noFill/>
          <a:ln w="25400" cap="flat" cmpd="sng">
            <a:solidFill>
              <a:srgbClr val="59C1FF"/>
            </a:solidFill>
            <a:prstDash val="solid"/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88" name="Freeform 87"/>
          <p:cNvSpPr>
            <a:spLocks/>
          </p:cNvSpPr>
          <p:nvPr/>
        </p:nvSpPr>
        <p:spPr bwMode="auto">
          <a:xfrm rot="14486839">
            <a:off x="3915255" y="928279"/>
            <a:ext cx="914400" cy="609600"/>
          </a:xfrm>
          <a:custGeom>
            <a:avLst/>
            <a:gdLst>
              <a:gd name="T0" fmla="*/ 0 w 723736"/>
              <a:gd name="T1" fmla="*/ 609600 h 983128"/>
              <a:gd name="T2" fmla="*/ 327804 w 723736"/>
              <a:gd name="T3" fmla="*/ 220133 h 983128"/>
              <a:gd name="T4" fmla="*/ 517585 w 723736"/>
              <a:gd name="T5" fmla="*/ 364067 h 983128"/>
              <a:gd name="T6" fmla="*/ 914400 w 723736"/>
              <a:gd name="T7" fmla="*/ 0 h 9831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23736" h="983128">
                <a:moveTo>
                  <a:pt x="0" y="983128"/>
                </a:moveTo>
                <a:lnTo>
                  <a:pt x="259453" y="355018"/>
                </a:lnTo>
                <a:lnTo>
                  <a:pt x="409662" y="587146"/>
                </a:lnTo>
                <a:lnTo>
                  <a:pt x="723736" y="0"/>
                </a:lnTo>
              </a:path>
            </a:pathLst>
          </a:custGeom>
          <a:noFill/>
          <a:ln w="25400" cap="flat" cmpd="sng">
            <a:solidFill>
              <a:srgbClr val="59C1FF"/>
            </a:solidFill>
            <a:prstDash val="solid"/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457200" y="1828800"/>
            <a:ext cx="8467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Mobile</a:t>
            </a:r>
          </a:p>
          <a:p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2057400" y="609600"/>
            <a:ext cx="6928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Fixed</a:t>
            </a:r>
          </a:p>
          <a:p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2743200" y="2057400"/>
            <a:ext cx="1144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CentMesh</a:t>
            </a:r>
            <a:endParaRPr lang="en-US" dirty="0" smtClean="0"/>
          </a:p>
          <a:p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6019800" y="1600200"/>
            <a:ext cx="1144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CentMesh</a:t>
            </a:r>
            <a:endParaRPr lang="en-US" dirty="0" smtClean="0"/>
          </a:p>
          <a:p>
            <a:r>
              <a:rPr lang="en-US" dirty="0" smtClean="0"/>
              <a:t>Gateway</a:t>
            </a:r>
            <a:endParaRPr lang="en-US" dirty="0"/>
          </a:p>
        </p:txBody>
      </p:sp>
      <p:sp>
        <p:nvSpPr>
          <p:cNvPr id="1026" name="Cloud"/>
          <p:cNvSpPr>
            <a:spLocks noChangeAspect="1" noEditPoints="1" noChangeArrowheads="1"/>
          </p:cNvSpPr>
          <p:nvPr/>
        </p:nvSpPr>
        <p:spPr bwMode="auto">
          <a:xfrm>
            <a:off x="6781800" y="1981200"/>
            <a:ext cx="1295400" cy="86809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/>
              <a:t>Internet</a:t>
            </a:r>
            <a:endParaRPr lang="en-US" sz="1400" dirty="0"/>
          </a:p>
        </p:txBody>
      </p:sp>
      <p:sp>
        <p:nvSpPr>
          <p:cNvPr id="78" name="TextBox 77"/>
          <p:cNvSpPr txBox="1"/>
          <p:nvPr/>
        </p:nvSpPr>
        <p:spPr>
          <a:xfrm>
            <a:off x="7848600" y="838200"/>
            <a:ext cx="1126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45"/>
          <p:cNvSpPr>
            <a:spLocks/>
          </p:cNvSpPr>
          <p:nvPr/>
        </p:nvSpPr>
        <p:spPr bwMode="auto">
          <a:xfrm>
            <a:off x="6781800" y="2209800"/>
            <a:ext cx="1981200" cy="369888"/>
          </a:xfrm>
          <a:custGeom>
            <a:avLst/>
            <a:gdLst>
              <a:gd name="T0" fmla="*/ 0 w 723736"/>
              <a:gd name="T1" fmla="*/ 369888 h 983128"/>
              <a:gd name="T2" fmla="*/ 960080 w 723736"/>
              <a:gd name="T3" fmla="*/ 133570 h 983128"/>
              <a:gd name="T4" fmla="*/ 1515913 w 723736"/>
              <a:gd name="T5" fmla="*/ 220905 h 983128"/>
              <a:gd name="T6" fmla="*/ 2678112 w 723736"/>
              <a:gd name="T7" fmla="*/ 0 h 9831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23736" h="983128">
                <a:moveTo>
                  <a:pt x="0" y="983128"/>
                </a:moveTo>
                <a:lnTo>
                  <a:pt x="259453" y="355018"/>
                </a:lnTo>
                <a:lnTo>
                  <a:pt x="409662" y="587146"/>
                </a:lnTo>
                <a:lnTo>
                  <a:pt x="723736" y="0"/>
                </a:lnTo>
              </a:path>
            </a:pathLst>
          </a:custGeom>
          <a:noFill/>
          <a:ln w="25400" cap="flat" cmpd="sng">
            <a:solidFill>
              <a:srgbClr val="59C1FF"/>
            </a:solidFill>
            <a:prstDash val="solid"/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6235700" y="1981200"/>
            <a:ext cx="393700" cy="750888"/>
            <a:chOff x="3886200" y="2362200"/>
            <a:chExt cx="685800" cy="1310640"/>
          </a:xfrm>
        </p:grpSpPr>
        <p:sp>
          <p:nvSpPr>
            <p:cNvPr id="5" name="Can 13"/>
            <p:cNvSpPr>
              <a:spLocks noChangeArrowheads="1"/>
            </p:cNvSpPr>
            <p:nvPr/>
          </p:nvSpPr>
          <p:spPr bwMode="auto">
            <a:xfrm>
              <a:off x="4038600" y="3337560"/>
              <a:ext cx="76200" cy="335280"/>
            </a:xfrm>
            <a:prstGeom prst="can">
              <a:avLst>
                <a:gd name="adj" fmla="val 2499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Can 14"/>
            <p:cNvSpPr>
              <a:spLocks noChangeArrowheads="1"/>
            </p:cNvSpPr>
            <p:nvPr/>
          </p:nvSpPr>
          <p:spPr bwMode="auto">
            <a:xfrm>
              <a:off x="4343400" y="3337560"/>
              <a:ext cx="76200" cy="335280"/>
            </a:xfrm>
            <a:prstGeom prst="can">
              <a:avLst>
                <a:gd name="adj" fmla="val 2499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Cube 15"/>
            <p:cNvSpPr>
              <a:spLocks noChangeArrowheads="1"/>
            </p:cNvSpPr>
            <p:nvPr/>
          </p:nvSpPr>
          <p:spPr bwMode="auto">
            <a:xfrm>
              <a:off x="3886200" y="2819400"/>
              <a:ext cx="685800" cy="533400"/>
            </a:xfrm>
            <a:prstGeom prst="cube">
              <a:avLst>
                <a:gd name="adj" fmla="val 12199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Can 16"/>
            <p:cNvSpPr>
              <a:spLocks noChangeArrowheads="1"/>
            </p:cNvSpPr>
            <p:nvPr/>
          </p:nvSpPr>
          <p:spPr bwMode="auto">
            <a:xfrm>
              <a:off x="4038600" y="2362200"/>
              <a:ext cx="76200" cy="533400"/>
            </a:xfrm>
            <a:prstGeom prst="can">
              <a:avLst>
                <a:gd name="adj" fmla="val 24986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an 17"/>
            <p:cNvSpPr>
              <a:spLocks noChangeArrowheads="1"/>
            </p:cNvSpPr>
            <p:nvPr/>
          </p:nvSpPr>
          <p:spPr bwMode="auto">
            <a:xfrm>
              <a:off x="4343400" y="2362200"/>
              <a:ext cx="76200" cy="533400"/>
            </a:xfrm>
            <a:prstGeom prst="can">
              <a:avLst>
                <a:gd name="adj" fmla="val 24986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" name="Freeform 9"/>
          <p:cNvSpPr>
            <a:spLocks/>
          </p:cNvSpPr>
          <p:nvPr/>
        </p:nvSpPr>
        <p:spPr bwMode="auto">
          <a:xfrm>
            <a:off x="3200400" y="2133600"/>
            <a:ext cx="2895600" cy="369888"/>
          </a:xfrm>
          <a:custGeom>
            <a:avLst/>
            <a:gdLst>
              <a:gd name="T0" fmla="*/ 0 w 723736"/>
              <a:gd name="T1" fmla="*/ 369888 h 983128"/>
              <a:gd name="T2" fmla="*/ 960080 w 723736"/>
              <a:gd name="T3" fmla="*/ 133570 h 983128"/>
              <a:gd name="T4" fmla="*/ 1515913 w 723736"/>
              <a:gd name="T5" fmla="*/ 220905 h 983128"/>
              <a:gd name="T6" fmla="*/ 2678112 w 723736"/>
              <a:gd name="T7" fmla="*/ 0 h 9831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23736" h="983128">
                <a:moveTo>
                  <a:pt x="0" y="983128"/>
                </a:moveTo>
                <a:lnTo>
                  <a:pt x="259453" y="355018"/>
                </a:lnTo>
                <a:lnTo>
                  <a:pt x="409662" y="587146"/>
                </a:lnTo>
                <a:lnTo>
                  <a:pt x="723736" y="0"/>
                </a:lnTo>
              </a:path>
            </a:pathLst>
          </a:custGeom>
          <a:noFill/>
          <a:ln w="25400" cap="flat" cmpd="sng">
            <a:solidFill>
              <a:srgbClr val="59C1FF"/>
            </a:solidFill>
            <a:prstDash val="solid"/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1" name="Rounded Rectangle 20"/>
          <p:cNvSpPr>
            <a:spLocks noChangeArrowheads="1"/>
          </p:cNvSpPr>
          <p:nvPr/>
        </p:nvSpPr>
        <p:spPr bwMode="auto">
          <a:xfrm>
            <a:off x="1828800" y="2895600"/>
            <a:ext cx="2286000" cy="152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Rounded Rectangle 21"/>
          <p:cNvSpPr>
            <a:spLocks noChangeArrowheads="1"/>
          </p:cNvSpPr>
          <p:nvPr/>
        </p:nvSpPr>
        <p:spPr bwMode="auto">
          <a:xfrm>
            <a:off x="5562600" y="2895600"/>
            <a:ext cx="1752600" cy="152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5562600" y="3276600"/>
            <a:ext cx="457200" cy="838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Times New Roman" pitchFamily="-112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657600" y="3276600"/>
            <a:ext cx="457200" cy="838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Times New Roman" pitchFamily="-11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0" y="3424238"/>
            <a:ext cx="1095375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ea typeface="ＭＳ Ｐゴシック" charset="0"/>
                <a:cs typeface="ＭＳ Ｐゴシック" charset="0"/>
              </a:rPr>
              <a:t>Server</a:t>
            </a:r>
          </a:p>
        </p:txBody>
      </p:sp>
      <p:sp>
        <p:nvSpPr>
          <p:cNvPr id="16" name="Snip Single Corner Rectangle 15"/>
          <p:cNvSpPr/>
          <p:nvPr/>
        </p:nvSpPr>
        <p:spPr bwMode="auto">
          <a:xfrm rot="5400000">
            <a:off x="2247900" y="2781300"/>
            <a:ext cx="533400" cy="762000"/>
          </a:xfrm>
          <a:prstGeom prst="snip1Rect">
            <a:avLst>
              <a:gd name="adj" fmla="val 43546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Times New Roman" pitchFamily="-11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16200000">
            <a:off x="5292725" y="3546475"/>
            <a:ext cx="9398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 err="1">
                <a:solidFill>
                  <a:schemeClr val="bg2"/>
                </a:solidFill>
                <a:latin typeface="+mn-lt"/>
                <a:ea typeface="ＭＳ Ｐゴシック" charset="0"/>
                <a:cs typeface="ＭＳ Ｐゴシック" charset="0"/>
              </a:rPr>
              <a:t>Comm</a:t>
            </a:r>
            <a:endParaRPr lang="en-US" sz="2000" dirty="0">
              <a:solidFill>
                <a:schemeClr val="bg2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16200000">
            <a:off x="3387725" y="3521075"/>
            <a:ext cx="9398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 err="1">
                <a:solidFill>
                  <a:schemeClr val="bg2"/>
                </a:solidFill>
                <a:latin typeface="+mn-lt"/>
                <a:ea typeface="ＭＳ Ｐゴシック" charset="0"/>
                <a:cs typeface="ＭＳ Ｐゴシック" charset="0"/>
              </a:rPr>
              <a:t>Comm</a:t>
            </a:r>
            <a:endParaRPr lang="en-US" sz="2000" dirty="0">
              <a:solidFill>
                <a:schemeClr val="bg2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Can 18"/>
          <p:cNvSpPr/>
          <p:nvPr/>
        </p:nvSpPr>
        <p:spPr bwMode="auto">
          <a:xfrm>
            <a:off x="2286000" y="3962400"/>
            <a:ext cx="444500" cy="381000"/>
          </a:xfrm>
          <a:prstGeom prst="can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Times New Roman" pitchFamily="-11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01913" y="3429000"/>
            <a:ext cx="979487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ea typeface="ＭＳ Ｐゴシック" charset="0"/>
                <a:cs typeface="ＭＳ Ｐゴシック" charset="0"/>
              </a:rPr>
              <a:t>Client</a:t>
            </a:r>
          </a:p>
        </p:txBody>
      </p:sp>
      <p:sp>
        <p:nvSpPr>
          <p:cNvPr id="21" name="Left-Right Arrow 20"/>
          <p:cNvSpPr>
            <a:spLocks noChangeArrowheads="1"/>
          </p:cNvSpPr>
          <p:nvPr/>
        </p:nvSpPr>
        <p:spPr bwMode="auto">
          <a:xfrm>
            <a:off x="4191000" y="3429000"/>
            <a:ext cx="1295400" cy="609600"/>
          </a:xfrm>
          <a:prstGeom prst="leftRightArrow">
            <a:avLst>
              <a:gd name="adj1" fmla="val 50000"/>
              <a:gd name="adj2" fmla="val 49997"/>
            </a:avLst>
          </a:prstGeom>
          <a:solidFill>
            <a:srgbClr val="CCFFCC"/>
          </a:solidFill>
          <a:ln w="9525">
            <a:solidFill>
              <a:srgbClr val="6094FD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Times New Roman" pitchFamily="-112" charset="0"/>
              <a:ea typeface="+mn-e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33600" y="2844800"/>
            <a:ext cx="83502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bg2"/>
                </a:solidFill>
                <a:latin typeface="+mn-lt"/>
                <a:ea typeface="ＭＳ Ｐゴシック" charset="0"/>
                <a:cs typeface="ＭＳ Ｐゴシック" charset="0"/>
              </a:rPr>
              <a:t>Sensor</a:t>
            </a:r>
          </a:p>
          <a:p>
            <a:pPr>
              <a:defRPr/>
            </a:pPr>
            <a:r>
              <a:rPr lang="en-US" sz="1600" dirty="0" err="1">
                <a:solidFill>
                  <a:schemeClr val="bg2"/>
                </a:solidFill>
                <a:latin typeface="+mn-lt"/>
                <a:ea typeface="ＭＳ Ｐゴシック" charset="0"/>
                <a:cs typeface="ＭＳ Ｐゴシック" charset="0"/>
              </a:rPr>
              <a:t>Mgr</a:t>
            </a:r>
            <a:endParaRPr lang="en-US" sz="1600" dirty="0">
              <a:solidFill>
                <a:schemeClr val="bg2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Can 22"/>
          <p:cNvSpPr/>
          <p:nvPr/>
        </p:nvSpPr>
        <p:spPr bwMode="auto">
          <a:xfrm>
            <a:off x="6324600" y="3886200"/>
            <a:ext cx="609600" cy="457200"/>
          </a:xfrm>
          <a:prstGeom prst="can">
            <a:avLst/>
          </a:prstGeom>
          <a:solidFill>
            <a:srgbClr val="00FF00"/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Times New Roman" pitchFamily="-112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437968" y="1752600"/>
            <a:ext cx="1533832" cy="990600"/>
            <a:chOff x="5715000" y="2609850"/>
            <a:chExt cx="1533832" cy="990600"/>
          </a:xfrm>
        </p:grpSpPr>
        <p:pic>
          <p:nvPicPr>
            <p:cNvPr id="25" name="Picture 24" descr="http://www.jamcopters.cz/images/products/normal/hexacopter-f550-dji-arf-178.p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 l="1962" t="8136" r="3860" b="7797"/>
            <a:stretch>
              <a:fillRect/>
            </a:stretch>
          </p:blipFill>
          <p:spPr bwMode="auto">
            <a:xfrm>
              <a:off x="5715000" y="2609850"/>
              <a:ext cx="1533832" cy="990600"/>
            </a:xfrm>
            <a:prstGeom prst="rect">
              <a:avLst/>
            </a:prstGeom>
            <a:noFill/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943600" y="2743200"/>
              <a:ext cx="1000124" cy="552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9" name="Snip Single Corner Rectangle 28"/>
          <p:cNvSpPr/>
          <p:nvPr/>
        </p:nvSpPr>
        <p:spPr bwMode="auto">
          <a:xfrm rot="5400000">
            <a:off x="419100" y="2857500"/>
            <a:ext cx="533400" cy="762000"/>
          </a:xfrm>
          <a:prstGeom prst="snip1Rect">
            <a:avLst>
              <a:gd name="adj" fmla="val 43546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Times New Roman" pitchFamily="-112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8760" y="2895600"/>
            <a:ext cx="69564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schemeClr val="bg2"/>
                </a:solidFill>
                <a:latin typeface="+mn-lt"/>
                <a:ea typeface="ＭＳ Ｐゴシック" charset="0"/>
                <a:cs typeface="ＭＳ Ｐゴシック" charset="0"/>
              </a:rPr>
              <a:t>Driver</a:t>
            </a:r>
            <a:endParaRPr lang="en-US" sz="1600" dirty="0">
              <a:solidFill>
                <a:schemeClr val="bg2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1" name="Left-Right Arrow 30"/>
          <p:cNvSpPr>
            <a:spLocks noChangeArrowheads="1"/>
          </p:cNvSpPr>
          <p:nvPr/>
        </p:nvSpPr>
        <p:spPr bwMode="auto">
          <a:xfrm rot="744139">
            <a:off x="1097935" y="3133567"/>
            <a:ext cx="838200" cy="381000"/>
          </a:xfrm>
          <a:prstGeom prst="leftRightArrow">
            <a:avLst>
              <a:gd name="adj1" fmla="val 50000"/>
              <a:gd name="adj2" fmla="val 49997"/>
            </a:avLst>
          </a:prstGeom>
          <a:solidFill>
            <a:srgbClr val="CCFFCC"/>
          </a:solidFill>
          <a:ln w="9525">
            <a:solidFill>
              <a:srgbClr val="6094FD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Times New Roman" pitchFamily="-112" charset="0"/>
              <a:ea typeface="+mn-ea"/>
            </a:endParaRPr>
          </a:p>
        </p:txBody>
      </p:sp>
      <p:sp>
        <p:nvSpPr>
          <p:cNvPr id="32" name="Snip Single Corner Rectangle 31"/>
          <p:cNvSpPr/>
          <p:nvPr/>
        </p:nvSpPr>
        <p:spPr bwMode="auto">
          <a:xfrm rot="5400000">
            <a:off x="419100" y="3695700"/>
            <a:ext cx="533400" cy="762000"/>
          </a:xfrm>
          <a:prstGeom prst="snip1Rect">
            <a:avLst>
              <a:gd name="adj" fmla="val 43546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Times New Roman" pitchFamily="-11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8600" y="3733800"/>
            <a:ext cx="69564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schemeClr val="bg2"/>
                </a:solidFill>
                <a:latin typeface="+mn-lt"/>
                <a:ea typeface="ＭＳ Ｐゴシック" charset="0"/>
                <a:cs typeface="ＭＳ Ｐゴシック" charset="0"/>
              </a:rPr>
              <a:t>Driver</a:t>
            </a:r>
            <a:endParaRPr lang="en-US" sz="1600" dirty="0">
              <a:solidFill>
                <a:schemeClr val="bg2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4" name="Left-Right Arrow 33"/>
          <p:cNvSpPr>
            <a:spLocks noChangeArrowheads="1"/>
          </p:cNvSpPr>
          <p:nvPr/>
        </p:nvSpPr>
        <p:spPr bwMode="auto">
          <a:xfrm rot="20064250">
            <a:off x="1101828" y="3667565"/>
            <a:ext cx="838200" cy="381000"/>
          </a:xfrm>
          <a:prstGeom prst="leftRightArrow">
            <a:avLst>
              <a:gd name="adj1" fmla="val 50000"/>
              <a:gd name="adj2" fmla="val 49997"/>
            </a:avLst>
          </a:prstGeom>
          <a:solidFill>
            <a:srgbClr val="CCFFCC"/>
          </a:solidFill>
          <a:ln w="9525">
            <a:solidFill>
              <a:srgbClr val="6094FD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Times New Roman" pitchFamily="-112" charset="0"/>
              <a:ea typeface="+mn-ea"/>
            </a:endParaRPr>
          </a:p>
        </p:txBody>
      </p:sp>
      <p:grpSp>
        <p:nvGrpSpPr>
          <p:cNvPr id="36" name="Group 103"/>
          <p:cNvGrpSpPr>
            <a:grpSpLocks/>
          </p:cNvGrpSpPr>
          <p:nvPr/>
        </p:nvGrpSpPr>
        <p:grpSpPr bwMode="auto">
          <a:xfrm>
            <a:off x="8870198" y="1828800"/>
            <a:ext cx="1035802" cy="855663"/>
            <a:chOff x="6625131" y="2677631"/>
            <a:chExt cx="2819302" cy="2328492"/>
          </a:xfrm>
        </p:grpSpPr>
        <p:pic>
          <p:nvPicPr>
            <p:cNvPr id="37" name="Picture 104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625131" y="2677631"/>
              <a:ext cx="2819302" cy="2328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" name="Picture 105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349279" y="3211854"/>
              <a:ext cx="814064" cy="814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9" name="Rounded Rectangle 21"/>
          <p:cNvSpPr>
            <a:spLocks noChangeArrowheads="1"/>
          </p:cNvSpPr>
          <p:nvPr/>
        </p:nvSpPr>
        <p:spPr bwMode="auto">
          <a:xfrm>
            <a:off x="8382000" y="2895600"/>
            <a:ext cx="2057400" cy="152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Rectangle 39"/>
          <p:cNvSpPr/>
          <p:nvPr/>
        </p:nvSpPr>
        <p:spPr bwMode="auto">
          <a:xfrm>
            <a:off x="8382000" y="3276600"/>
            <a:ext cx="457200" cy="838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Times New Roman" pitchFamily="-112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915400" y="3424238"/>
            <a:ext cx="143840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latin typeface="+mn-lt"/>
                <a:ea typeface="ＭＳ Ｐゴシック" charset="0"/>
                <a:cs typeface="ＭＳ Ｐゴシック" charset="0"/>
              </a:rPr>
              <a:t>Controller</a:t>
            </a:r>
            <a:endParaRPr lang="en-US" sz="2400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 rot="16200000">
            <a:off x="8112125" y="3546475"/>
            <a:ext cx="9398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 err="1">
                <a:solidFill>
                  <a:schemeClr val="bg2"/>
                </a:solidFill>
                <a:latin typeface="+mn-lt"/>
                <a:ea typeface="ＭＳ Ｐゴシック" charset="0"/>
                <a:cs typeface="ＭＳ Ｐゴシック" charset="0"/>
              </a:rPr>
              <a:t>Comm</a:t>
            </a:r>
            <a:endParaRPr lang="en-US" sz="2000" dirty="0">
              <a:solidFill>
                <a:schemeClr val="bg2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3" name="Can 42"/>
          <p:cNvSpPr/>
          <p:nvPr/>
        </p:nvSpPr>
        <p:spPr bwMode="auto">
          <a:xfrm>
            <a:off x="9144000" y="3886200"/>
            <a:ext cx="609600" cy="457200"/>
          </a:xfrm>
          <a:prstGeom prst="can">
            <a:avLst/>
          </a:prstGeom>
          <a:solidFill>
            <a:srgbClr val="00FF00"/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Times New Roman" pitchFamily="-112" charset="0"/>
            </a:endParaRPr>
          </a:p>
        </p:txBody>
      </p:sp>
      <p:sp>
        <p:nvSpPr>
          <p:cNvPr id="44" name="Left-Right Arrow 43"/>
          <p:cNvSpPr>
            <a:spLocks noChangeArrowheads="1"/>
          </p:cNvSpPr>
          <p:nvPr/>
        </p:nvSpPr>
        <p:spPr bwMode="auto">
          <a:xfrm>
            <a:off x="7315200" y="3352800"/>
            <a:ext cx="1066800" cy="609600"/>
          </a:xfrm>
          <a:prstGeom prst="leftRightArrow">
            <a:avLst>
              <a:gd name="adj1" fmla="val 50000"/>
              <a:gd name="adj2" fmla="val 49997"/>
            </a:avLst>
          </a:prstGeom>
          <a:solidFill>
            <a:srgbClr val="CCFFCC"/>
          </a:solidFill>
          <a:ln w="9525">
            <a:solidFill>
              <a:srgbClr val="6094FD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Times New Roman" pitchFamily="-112" charset="0"/>
              <a:ea typeface="+mn-ea"/>
            </a:endParaRPr>
          </a:p>
        </p:txBody>
      </p:sp>
      <p:sp>
        <p:nvSpPr>
          <p:cNvPr id="45" name="Cloud"/>
          <p:cNvSpPr>
            <a:spLocks noChangeAspect="1" noEditPoints="1" noChangeArrowheads="1"/>
          </p:cNvSpPr>
          <p:nvPr/>
        </p:nvSpPr>
        <p:spPr bwMode="auto">
          <a:xfrm>
            <a:off x="7162800" y="1905000"/>
            <a:ext cx="1295400" cy="86809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/>
              <a:t>Internet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2811</TotalTime>
  <Words>21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10</cp:revision>
  <dcterms:created xsi:type="dcterms:W3CDTF">2014-06-30T22:40:51Z</dcterms:created>
  <dcterms:modified xsi:type="dcterms:W3CDTF">2014-07-15T01:46:48Z</dcterms:modified>
</cp:coreProperties>
</file>